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  <p:sldMasterId id="2147483660" r:id="rId5"/>
    <p:sldMasterId id="2147483664" r:id="rId6"/>
  </p:sldMasterIdLst>
  <p:notesMasterIdLst>
    <p:notesMasterId r:id="rId2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9144000" cy="5143500" type="screen16x9"/>
  <p:notesSz cx="20104100" cy="11309350"/>
  <p:embeddedFontLst>
    <p:embeddedFont>
      <p:font typeface="DM Sans" pitchFamily="2" charset="0"/>
      <p:regular r:id="rId27"/>
      <p:bold r:id="rId28"/>
      <p:italic r:id="rId29"/>
      <p:boldItalic r:id="rId30"/>
    </p:embeddedFont>
    <p:embeddedFont>
      <p:font typeface="Space Grotesk" panose="020B0604020202020204" charset="0"/>
      <p:regular r:id="rId31"/>
      <p:bold r:id="rId32"/>
    </p:embeddedFont>
    <p:embeddedFont>
      <p:font typeface="Trebuchet MS" panose="020B0603020202020204" pitchFamily="3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982">
          <p15:clr>
            <a:srgbClr val="A4A3A4"/>
          </p15:clr>
        </p15:guide>
        <p15:guide id="2" orient="horz" pos="1642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haxXMVhccIbnySu91aAypzx9RG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84"/>
      </p:cViewPr>
      <p:guideLst>
        <p:guide pos="982"/>
        <p:guide orient="horz" pos="16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font" Target="fonts/font8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7.fntdata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font" Target="fonts/font3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6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8712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11387138" y="0"/>
            <a:ext cx="8712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‹N°›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02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6" name="Google Shape;186;p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6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1" name="Google Shape;3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7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1" name="Google Shape;3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1" name="Google Shape;3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2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2" name="Google Shape;37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3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3" name="Google Shape;39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7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2" name="Google Shape;40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29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3" name="Google Shape;42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30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4" name="Google Shape;44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28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3" name="Google Shape;49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1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1" name="Google Shape;51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4" name="Google Shape;1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4" name="Google Shape;21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5" name="Google Shape;2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5" name="Google Shape;2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03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8" name="Google Shape;268;p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04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7" name="Google Shape;277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8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7" name="Google Shape;28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5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7" name="Google Shape;29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">
  <p:cSld name="1_V1">
    <p:bg>
      <p:bgPr>
        <a:solidFill>
          <a:schemeClr val="accent2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97" descr="A group of people huddle togethe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25401" r="5623"/>
          <a:stretch/>
        </p:blipFill>
        <p:spPr>
          <a:xfrm>
            <a:off x="0" y="0"/>
            <a:ext cx="53149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97"/>
          <p:cNvSpPr/>
          <p:nvPr/>
        </p:nvSpPr>
        <p:spPr>
          <a:xfrm>
            <a:off x="1924050" y="4390417"/>
            <a:ext cx="3439133" cy="753083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Google Shape;13;p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4050" y="0"/>
            <a:ext cx="72199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97"/>
          <p:cNvSpPr txBox="1">
            <a:spLocks noGrp="1"/>
          </p:cNvSpPr>
          <p:nvPr>
            <p:ph type="body" idx="1"/>
          </p:nvPr>
        </p:nvSpPr>
        <p:spPr>
          <a:xfrm>
            <a:off x="4859941" y="4930183"/>
            <a:ext cx="3724275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" name="Google Shape;15;p97"/>
          <p:cNvSpPr txBox="1">
            <a:spLocks noGrp="1"/>
          </p:cNvSpPr>
          <p:nvPr>
            <p:ph type="title"/>
          </p:nvPr>
        </p:nvSpPr>
        <p:spPr>
          <a:xfrm>
            <a:off x="4577610" y="1754196"/>
            <a:ext cx="4071090" cy="180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600" b="1" i="0" u="none" strike="noStrike" cap="non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97"/>
          <p:cNvSpPr txBox="1">
            <a:spLocks noGrp="1"/>
          </p:cNvSpPr>
          <p:nvPr>
            <p:ph type="body" idx="2"/>
          </p:nvPr>
        </p:nvSpPr>
        <p:spPr>
          <a:xfrm>
            <a:off x="4570409" y="3741611"/>
            <a:ext cx="4080047" cy="380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accent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V2">
  <p:cSld name="1_V2">
    <p:bg>
      <p:bgPr>
        <a:solidFill>
          <a:schemeClr val="lt1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6"/>
          <p:cNvSpPr txBox="1">
            <a:spLocks noGrp="1"/>
          </p:cNvSpPr>
          <p:nvPr>
            <p:ph type="body" idx="1"/>
          </p:nvPr>
        </p:nvSpPr>
        <p:spPr>
          <a:xfrm>
            <a:off x="4854574" y="2294774"/>
            <a:ext cx="783861" cy="2295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10" name="Google Shape;110;p76"/>
          <p:cNvSpPr/>
          <p:nvPr/>
        </p:nvSpPr>
        <p:spPr>
          <a:xfrm>
            <a:off x="322" y="0"/>
            <a:ext cx="5000303" cy="5143500"/>
          </a:xfrm>
          <a:custGeom>
            <a:avLst/>
            <a:gdLst/>
            <a:ahLst/>
            <a:cxnLst/>
            <a:rect l="l" t="t" r="r" b="b"/>
            <a:pathLst>
              <a:path w="5000303" h="5143500" extrusionOk="0">
                <a:moveTo>
                  <a:pt x="0" y="0"/>
                </a:moveTo>
                <a:lnTo>
                  <a:pt x="3823367" y="0"/>
                </a:lnTo>
                <a:lnTo>
                  <a:pt x="3353377" y="1774295"/>
                </a:lnTo>
                <a:lnTo>
                  <a:pt x="5000303" y="1432524"/>
                </a:lnTo>
                <a:lnTo>
                  <a:pt x="2329771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11" name="Google Shape;111;p76"/>
          <p:cNvPicPr preferRelativeResize="0"/>
          <p:nvPr/>
        </p:nvPicPr>
        <p:blipFill rotWithShape="1">
          <a:blip r:embed="rId2">
            <a:alphaModFix/>
          </a:blip>
          <a:srcRect l="248" r="247"/>
          <a:stretch/>
        </p:blipFill>
        <p:spPr>
          <a:xfrm>
            <a:off x="8027167" y="219051"/>
            <a:ext cx="876810" cy="304838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76"/>
          <p:cNvSpPr txBox="1">
            <a:spLocks noGrp="1"/>
          </p:cNvSpPr>
          <p:nvPr>
            <p:ph type="body" idx="2"/>
          </p:nvPr>
        </p:nvSpPr>
        <p:spPr>
          <a:xfrm>
            <a:off x="4814319" y="1808457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05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13" name="Google Shape;113;p76"/>
          <p:cNvSpPr txBox="1">
            <a:spLocks noGrp="1"/>
          </p:cNvSpPr>
          <p:nvPr>
            <p:ph type="title"/>
          </p:nvPr>
        </p:nvSpPr>
        <p:spPr>
          <a:xfrm>
            <a:off x="4814319" y="2601846"/>
            <a:ext cx="3971304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Google Shape;114;p76"/>
          <p:cNvSpPr>
            <a:spLocks noGrp="1"/>
          </p:cNvSpPr>
          <p:nvPr>
            <p:ph type="pic" idx="3"/>
          </p:nvPr>
        </p:nvSpPr>
        <p:spPr>
          <a:xfrm>
            <a:off x="497889" y="457076"/>
            <a:ext cx="4336557" cy="44126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15" name="Google Shape;115;p76"/>
          <p:cNvSpPr>
            <a:spLocks noGrp="1"/>
          </p:cNvSpPr>
          <p:nvPr>
            <p:ph type="pic" idx="4"/>
          </p:nvPr>
        </p:nvSpPr>
        <p:spPr>
          <a:xfrm>
            <a:off x="323" y="0"/>
            <a:ext cx="500030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3">
  <p:cSld name="V3">
    <p:bg>
      <p:bgPr>
        <a:solidFill>
          <a:schemeClr val="lt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79"/>
          <p:cNvPicPr preferRelativeResize="0"/>
          <p:nvPr/>
        </p:nvPicPr>
        <p:blipFill rotWithShape="1">
          <a:blip r:embed="rId2">
            <a:alphaModFix/>
          </a:blip>
          <a:srcRect t="3568" r="38937"/>
          <a:stretch/>
        </p:blipFill>
        <p:spPr>
          <a:xfrm>
            <a:off x="4572000" y="0"/>
            <a:ext cx="4572000" cy="5143500"/>
          </a:xfrm>
          <a:custGeom>
            <a:avLst/>
            <a:gdLst/>
            <a:ahLst/>
            <a:cxnLst/>
            <a:rect l="l" t="t" r="r" b="b"/>
            <a:pathLst>
              <a:path w="4572000" h="5143500" extrusionOk="0">
                <a:moveTo>
                  <a:pt x="0" y="0"/>
                </a:moveTo>
                <a:lnTo>
                  <a:pt x="4572000" y="0"/>
                </a:lnTo>
                <a:lnTo>
                  <a:pt x="4572000" y="5143500"/>
                </a:lnTo>
                <a:lnTo>
                  <a:pt x="0" y="51435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18" name="Google Shape;118;p79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cxnSp>
        <p:nvCxnSpPr>
          <p:cNvPr id="119" name="Google Shape;119;p79"/>
          <p:cNvCxnSpPr/>
          <p:nvPr/>
        </p:nvCxnSpPr>
        <p:spPr>
          <a:xfrm>
            <a:off x="310016" y="4880939"/>
            <a:ext cx="0" cy="68307"/>
          </a:xfrm>
          <a:prstGeom prst="straightConnector1">
            <a:avLst/>
          </a:prstGeom>
          <a:noFill/>
          <a:ln w="9525" cap="flat" cmpd="sng">
            <a:solidFill>
              <a:srgbClr val="0500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0" name="Google Shape;120;p79"/>
          <p:cNvSpPr txBox="1">
            <a:spLocks noGrp="1"/>
          </p:cNvSpPr>
          <p:nvPr>
            <p:ph type="body" idx="1"/>
          </p:nvPr>
        </p:nvSpPr>
        <p:spPr>
          <a:xfrm>
            <a:off x="338216" y="4861232"/>
            <a:ext cx="3724275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00" b="0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21" name="Google Shape;121;p79"/>
          <p:cNvSpPr txBox="1">
            <a:spLocks noGrp="1"/>
          </p:cNvSpPr>
          <p:nvPr>
            <p:ph type="body" idx="2"/>
          </p:nvPr>
        </p:nvSpPr>
        <p:spPr>
          <a:xfrm>
            <a:off x="585629" y="1365058"/>
            <a:ext cx="442800" cy="44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22" name="Google Shape;122;p79"/>
          <p:cNvSpPr>
            <a:spLocks noGrp="1"/>
          </p:cNvSpPr>
          <p:nvPr>
            <p:ph type="pic" idx="3"/>
          </p:nvPr>
        </p:nvSpPr>
        <p:spPr>
          <a:xfrm>
            <a:off x="684629" y="1464058"/>
            <a:ext cx="244800" cy="2448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23" name="Google Shape;123;p79"/>
          <p:cNvSpPr txBox="1">
            <a:spLocks noGrp="1"/>
          </p:cNvSpPr>
          <p:nvPr>
            <p:ph type="body" idx="4"/>
          </p:nvPr>
        </p:nvSpPr>
        <p:spPr>
          <a:xfrm>
            <a:off x="585628" y="1908185"/>
            <a:ext cx="4272121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24" name="Google Shape;124;p79"/>
          <p:cNvSpPr>
            <a:spLocks noGrp="1"/>
          </p:cNvSpPr>
          <p:nvPr>
            <p:ph type="pic" idx="5"/>
          </p:nvPr>
        </p:nvSpPr>
        <p:spPr>
          <a:xfrm>
            <a:off x="5645065" y="497654"/>
            <a:ext cx="3498935" cy="464584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25" name="Google Shape;125;p79"/>
          <p:cNvSpPr txBox="1">
            <a:spLocks noGrp="1"/>
          </p:cNvSpPr>
          <p:nvPr>
            <p:ph type="body" idx="6"/>
          </p:nvPr>
        </p:nvSpPr>
        <p:spPr>
          <a:xfrm>
            <a:off x="585628" y="2147850"/>
            <a:ext cx="4272121" cy="58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52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DM Sans"/>
              <a:buChar char="•"/>
              <a:defRPr sz="10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▪"/>
              <a:defRPr sz="9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26" name="Google Shape;126;p79"/>
          <p:cNvSpPr txBox="1">
            <a:spLocks noGrp="1"/>
          </p:cNvSpPr>
          <p:nvPr>
            <p:ph type="body" idx="7"/>
          </p:nvPr>
        </p:nvSpPr>
        <p:spPr>
          <a:xfrm>
            <a:off x="585629" y="2859593"/>
            <a:ext cx="442800" cy="44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27" name="Google Shape;127;p79"/>
          <p:cNvSpPr>
            <a:spLocks noGrp="1"/>
          </p:cNvSpPr>
          <p:nvPr>
            <p:ph type="pic" idx="8"/>
          </p:nvPr>
        </p:nvSpPr>
        <p:spPr>
          <a:xfrm>
            <a:off x="684629" y="2958593"/>
            <a:ext cx="244800" cy="2448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28" name="Google Shape;128;p79"/>
          <p:cNvSpPr txBox="1">
            <a:spLocks noGrp="1"/>
          </p:cNvSpPr>
          <p:nvPr>
            <p:ph type="body" idx="9"/>
          </p:nvPr>
        </p:nvSpPr>
        <p:spPr>
          <a:xfrm>
            <a:off x="585628" y="3402720"/>
            <a:ext cx="4272121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29" name="Google Shape;129;p79"/>
          <p:cNvSpPr txBox="1">
            <a:spLocks noGrp="1"/>
          </p:cNvSpPr>
          <p:nvPr>
            <p:ph type="body" idx="13"/>
          </p:nvPr>
        </p:nvSpPr>
        <p:spPr>
          <a:xfrm>
            <a:off x="585628" y="3642385"/>
            <a:ext cx="4272121" cy="58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52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DM Sans"/>
              <a:buChar char="•"/>
              <a:defRPr sz="10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▪"/>
              <a:defRPr sz="9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pic>
        <p:nvPicPr>
          <p:cNvPr id="130" name="Google Shape;130;p79"/>
          <p:cNvPicPr preferRelativeResize="0"/>
          <p:nvPr/>
        </p:nvPicPr>
        <p:blipFill rotWithShape="1">
          <a:blip r:embed="rId3">
            <a:alphaModFix/>
          </a:blip>
          <a:srcRect l="248" r="247"/>
          <a:stretch/>
        </p:blipFill>
        <p:spPr>
          <a:xfrm>
            <a:off x="8286489" y="4716607"/>
            <a:ext cx="685124" cy="23819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79"/>
          <p:cNvSpPr/>
          <p:nvPr/>
        </p:nvSpPr>
        <p:spPr>
          <a:xfrm>
            <a:off x="587809" y="676230"/>
            <a:ext cx="1784192" cy="175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32" name="Google Shape;132;p79"/>
          <p:cNvSpPr txBox="1">
            <a:spLocks noGrp="1"/>
          </p:cNvSpPr>
          <p:nvPr>
            <p:ph type="title"/>
          </p:nvPr>
        </p:nvSpPr>
        <p:spPr>
          <a:xfrm>
            <a:off x="585628" y="440077"/>
            <a:ext cx="797274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">
  <p:cSld name="V2">
    <p:bg>
      <p:bgPr>
        <a:solidFill>
          <a:schemeClr val="lt1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3"/>
          <p:cNvSpPr/>
          <p:nvPr/>
        </p:nvSpPr>
        <p:spPr>
          <a:xfrm>
            <a:off x="1885918" y="0"/>
            <a:ext cx="7258082" cy="5143211"/>
          </a:xfrm>
          <a:custGeom>
            <a:avLst/>
            <a:gdLst/>
            <a:ahLst/>
            <a:cxnLst/>
            <a:rect l="l" t="t" r="r" b="b"/>
            <a:pathLst>
              <a:path w="15958819" h="11308715" extrusionOk="0">
                <a:moveTo>
                  <a:pt x="15958240" y="0"/>
                </a:moveTo>
                <a:lnTo>
                  <a:pt x="4585279" y="0"/>
                </a:lnTo>
                <a:lnTo>
                  <a:pt x="0" y="11308556"/>
                </a:lnTo>
                <a:lnTo>
                  <a:pt x="15958240" y="11308556"/>
                </a:lnTo>
                <a:lnTo>
                  <a:pt x="15958240" y="0"/>
                </a:lnTo>
                <a:close/>
              </a:path>
            </a:pathLst>
          </a:custGeom>
          <a:solidFill>
            <a:srgbClr val="F4F4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p33"/>
          <p:cNvPicPr preferRelativeResize="0"/>
          <p:nvPr/>
        </p:nvPicPr>
        <p:blipFill rotWithShape="1">
          <a:blip r:embed="rId2">
            <a:alphaModFix/>
          </a:blip>
          <a:srcRect l="248" r="247"/>
          <a:stretch/>
        </p:blipFill>
        <p:spPr>
          <a:xfrm>
            <a:off x="8286489" y="4716607"/>
            <a:ext cx="685124" cy="23819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3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cxnSp>
        <p:nvCxnSpPr>
          <p:cNvPr id="138" name="Google Shape;138;p33"/>
          <p:cNvCxnSpPr/>
          <p:nvPr/>
        </p:nvCxnSpPr>
        <p:spPr>
          <a:xfrm>
            <a:off x="310016" y="4880939"/>
            <a:ext cx="0" cy="68307"/>
          </a:xfrm>
          <a:prstGeom prst="straightConnector1">
            <a:avLst/>
          </a:prstGeom>
          <a:noFill/>
          <a:ln w="9525" cap="flat" cmpd="sng">
            <a:solidFill>
              <a:srgbClr val="0500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9" name="Google Shape;139;p33"/>
          <p:cNvSpPr txBox="1">
            <a:spLocks noGrp="1"/>
          </p:cNvSpPr>
          <p:nvPr>
            <p:ph type="body" idx="1"/>
          </p:nvPr>
        </p:nvSpPr>
        <p:spPr>
          <a:xfrm>
            <a:off x="338216" y="4861232"/>
            <a:ext cx="3724275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00" b="0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40" name="Google Shape;140;p33"/>
          <p:cNvSpPr txBox="1">
            <a:spLocks noGrp="1"/>
          </p:cNvSpPr>
          <p:nvPr>
            <p:ph type="body" idx="2"/>
          </p:nvPr>
        </p:nvSpPr>
        <p:spPr>
          <a:xfrm>
            <a:off x="585628" y="1187116"/>
            <a:ext cx="7972744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41" name="Google Shape;141;p33"/>
          <p:cNvSpPr txBox="1">
            <a:spLocks noGrp="1"/>
          </p:cNvSpPr>
          <p:nvPr>
            <p:ph type="body" idx="3"/>
          </p:nvPr>
        </p:nvSpPr>
        <p:spPr>
          <a:xfrm>
            <a:off x="585628" y="1451917"/>
            <a:ext cx="7972744" cy="2948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52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DM Sans"/>
              <a:buChar char="•"/>
              <a:defRPr sz="10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▪"/>
              <a:defRPr sz="9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42" name="Google Shape;142;p33"/>
          <p:cNvSpPr/>
          <p:nvPr/>
        </p:nvSpPr>
        <p:spPr>
          <a:xfrm>
            <a:off x="587809" y="676230"/>
            <a:ext cx="1784192" cy="175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3" name="Google Shape;143;p33"/>
          <p:cNvSpPr txBox="1">
            <a:spLocks noGrp="1"/>
          </p:cNvSpPr>
          <p:nvPr>
            <p:ph type="title"/>
          </p:nvPr>
        </p:nvSpPr>
        <p:spPr>
          <a:xfrm>
            <a:off x="585628" y="440077"/>
            <a:ext cx="797274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">
  <p:cSld name="V1">
    <p:bg>
      <p:bgPr>
        <a:solidFill>
          <a:schemeClr val="lt1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77"/>
          <p:cNvPicPr preferRelativeResize="0"/>
          <p:nvPr/>
        </p:nvPicPr>
        <p:blipFill rotWithShape="1">
          <a:blip r:embed="rId2">
            <a:alphaModFix/>
          </a:blip>
          <a:srcRect l="248" r="247"/>
          <a:stretch/>
        </p:blipFill>
        <p:spPr>
          <a:xfrm>
            <a:off x="8286489" y="4716607"/>
            <a:ext cx="685124" cy="23819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77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cxnSp>
        <p:nvCxnSpPr>
          <p:cNvPr id="147" name="Google Shape;147;p77"/>
          <p:cNvCxnSpPr/>
          <p:nvPr/>
        </p:nvCxnSpPr>
        <p:spPr>
          <a:xfrm>
            <a:off x="310016" y="4880939"/>
            <a:ext cx="0" cy="68307"/>
          </a:xfrm>
          <a:prstGeom prst="straightConnector1">
            <a:avLst/>
          </a:prstGeom>
          <a:noFill/>
          <a:ln w="9525" cap="flat" cmpd="sng">
            <a:solidFill>
              <a:srgbClr val="0500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8" name="Google Shape;148;p77"/>
          <p:cNvSpPr txBox="1">
            <a:spLocks noGrp="1"/>
          </p:cNvSpPr>
          <p:nvPr>
            <p:ph type="body" idx="1"/>
          </p:nvPr>
        </p:nvSpPr>
        <p:spPr>
          <a:xfrm>
            <a:off x="338216" y="4861232"/>
            <a:ext cx="3724275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00" b="0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49" name="Google Shape;149;p77"/>
          <p:cNvSpPr txBox="1">
            <a:spLocks noGrp="1"/>
          </p:cNvSpPr>
          <p:nvPr>
            <p:ph type="body" idx="2"/>
          </p:nvPr>
        </p:nvSpPr>
        <p:spPr>
          <a:xfrm>
            <a:off x="585628" y="1187116"/>
            <a:ext cx="7972744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0" name="Google Shape;150;p77"/>
          <p:cNvSpPr txBox="1">
            <a:spLocks noGrp="1"/>
          </p:cNvSpPr>
          <p:nvPr>
            <p:ph type="body" idx="3"/>
          </p:nvPr>
        </p:nvSpPr>
        <p:spPr>
          <a:xfrm>
            <a:off x="585628" y="1451917"/>
            <a:ext cx="7972744" cy="2948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52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DM Sans"/>
              <a:buChar char="•"/>
              <a:defRPr sz="10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▪"/>
              <a:defRPr sz="9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1" name="Google Shape;151;p77"/>
          <p:cNvSpPr/>
          <p:nvPr/>
        </p:nvSpPr>
        <p:spPr>
          <a:xfrm>
            <a:off x="587809" y="676230"/>
            <a:ext cx="1784192" cy="175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52" name="Google Shape;152;p77"/>
          <p:cNvSpPr txBox="1">
            <a:spLocks noGrp="1"/>
          </p:cNvSpPr>
          <p:nvPr>
            <p:ph type="title"/>
          </p:nvPr>
        </p:nvSpPr>
        <p:spPr>
          <a:xfrm>
            <a:off x="585628" y="440077"/>
            <a:ext cx="797274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">
  <p:cSld name="1_V1">
    <p:bg>
      <p:bgPr>
        <a:solidFill>
          <a:schemeClr val="lt1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34"/>
          <p:cNvPicPr preferRelativeResize="0"/>
          <p:nvPr/>
        </p:nvPicPr>
        <p:blipFill rotWithShape="1">
          <a:blip r:embed="rId2">
            <a:alphaModFix/>
          </a:blip>
          <a:srcRect l="248" r="247"/>
          <a:stretch/>
        </p:blipFill>
        <p:spPr>
          <a:xfrm>
            <a:off x="8286489" y="4716607"/>
            <a:ext cx="685124" cy="23819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4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cxnSp>
        <p:nvCxnSpPr>
          <p:cNvPr id="156" name="Google Shape;156;p34"/>
          <p:cNvCxnSpPr/>
          <p:nvPr/>
        </p:nvCxnSpPr>
        <p:spPr>
          <a:xfrm>
            <a:off x="310016" y="4880939"/>
            <a:ext cx="0" cy="68307"/>
          </a:xfrm>
          <a:prstGeom prst="straightConnector1">
            <a:avLst/>
          </a:prstGeom>
          <a:noFill/>
          <a:ln w="9525" cap="flat" cmpd="sng">
            <a:solidFill>
              <a:srgbClr val="0500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7" name="Google Shape;157;p34"/>
          <p:cNvSpPr txBox="1">
            <a:spLocks noGrp="1"/>
          </p:cNvSpPr>
          <p:nvPr>
            <p:ph type="body" idx="1"/>
          </p:nvPr>
        </p:nvSpPr>
        <p:spPr>
          <a:xfrm>
            <a:off x="338216" y="4861232"/>
            <a:ext cx="3724275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00" b="0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">
  <p:cSld name="1_V2">
    <p:bg>
      <p:bgPr>
        <a:solidFill>
          <a:schemeClr val="accent1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32543" y="0"/>
            <a:ext cx="251113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35"/>
          <p:cNvSpPr/>
          <p:nvPr/>
        </p:nvSpPr>
        <p:spPr>
          <a:xfrm>
            <a:off x="1887169" y="-4781"/>
            <a:ext cx="7256511" cy="5148281"/>
          </a:xfrm>
          <a:custGeom>
            <a:avLst/>
            <a:gdLst/>
            <a:ahLst/>
            <a:cxnLst/>
            <a:rect l="l" t="t" r="r" b="b"/>
            <a:pathLst>
              <a:path w="15955365" h="11319862" extrusionOk="0">
                <a:moveTo>
                  <a:pt x="7423123" y="0"/>
                </a:moveTo>
                <a:lnTo>
                  <a:pt x="11951331" y="0"/>
                </a:lnTo>
                <a:lnTo>
                  <a:pt x="11071517" y="3320162"/>
                </a:lnTo>
                <a:lnTo>
                  <a:pt x="15955365" y="2307077"/>
                </a:lnTo>
                <a:lnTo>
                  <a:pt x="15955365" y="7073316"/>
                </a:lnTo>
                <a:lnTo>
                  <a:pt x="12905751" y="11309350"/>
                </a:lnTo>
                <a:lnTo>
                  <a:pt x="7674565" y="11309350"/>
                </a:lnTo>
                <a:lnTo>
                  <a:pt x="8331438" y="9689256"/>
                </a:lnTo>
                <a:lnTo>
                  <a:pt x="3746137" y="10586650"/>
                </a:lnTo>
                <a:lnTo>
                  <a:pt x="1921967" y="10943658"/>
                </a:lnTo>
                <a:lnTo>
                  <a:pt x="0" y="11319862"/>
                </a:lnTo>
                <a:lnTo>
                  <a:pt x="1073947" y="968219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" name="Google Shape;161;p35"/>
          <p:cNvPicPr preferRelativeResize="0"/>
          <p:nvPr/>
        </p:nvPicPr>
        <p:blipFill rotWithShape="1">
          <a:blip r:embed="rId3">
            <a:alphaModFix/>
          </a:blip>
          <a:srcRect l="248" r="247"/>
          <a:stretch/>
        </p:blipFill>
        <p:spPr>
          <a:xfrm>
            <a:off x="7850011" y="319031"/>
            <a:ext cx="1027545" cy="357244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35"/>
          <p:cNvSpPr>
            <a:spLocks noGrp="1"/>
          </p:cNvSpPr>
          <p:nvPr>
            <p:ph type="pic" idx="2"/>
          </p:nvPr>
        </p:nvSpPr>
        <p:spPr>
          <a:xfrm>
            <a:off x="2756871" y="347287"/>
            <a:ext cx="6387129" cy="4448927"/>
          </a:xfrm>
          <a:prstGeom prst="rect">
            <a:avLst/>
          </a:prstGeom>
          <a:noFill/>
          <a:ln>
            <a:noFill/>
          </a:ln>
        </p:spPr>
      </p:sp>
      <p:sp>
        <p:nvSpPr>
          <p:cNvPr id="163" name="Google Shape;163;p35"/>
          <p:cNvSpPr txBox="1">
            <a:spLocks noGrp="1"/>
          </p:cNvSpPr>
          <p:nvPr>
            <p:ph type="title"/>
          </p:nvPr>
        </p:nvSpPr>
        <p:spPr>
          <a:xfrm>
            <a:off x="562269" y="1543292"/>
            <a:ext cx="3792124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1" i="0" u="none" strike="noStrike" cap="non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4" name="Google Shape;164;p35"/>
          <p:cNvSpPr txBox="1">
            <a:spLocks noGrp="1"/>
          </p:cNvSpPr>
          <p:nvPr>
            <p:ph type="body" idx="1"/>
          </p:nvPr>
        </p:nvSpPr>
        <p:spPr>
          <a:xfrm>
            <a:off x="562269" y="2295289"/>
            <a:ext cx="379212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chemeClr val="accent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65" name="Google Shape;165;p35"/>
          <p:cNvSpPr txBox="1">
            <a:spLocks noGrp="1"/>
          </p:cNvSpPr>
          <p:nvPr>
            <p:ph type="body" idx="3"/>
          </p:nvPr>
        </p:nvSpPr>
        <p:spPr>
          <a:xfrm>
            <a:off x="562270" y="2739510"/>
            <a:ext cx="228305" cy="228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66" name="Google Shape;166;p35"/>
          <p:cNvSpPr>
            <a:spLocks noGrp="1"/>
          </p:cNvSpPr>
          <p:nvPr>
            <p:ph type="pic" idx="4"/>
          </p:nvPr>
        </p:nvSpPr>
        <p:spPr>
          <a:xfrm>
            <a:off x="599078" y="2776318"/>
            <a:ext cx="154689" cy="154689"/>
          </a:xfrm>
          <a:prstGeom prst="rect">
            <a:avLst/>
          </a:prstGeom>
          <a:noFill/>
          <a:ln>
            <a:noFill/>
          </a:ln>
        </p:spPr>
      </p:sp>
      <p:sp>
        <p:nvSpPr>
          <p:cNvPr id="167" name="Google Shape;167;p35"/>
          <p:cNvSpPr txBox="1">
            <a:spLocks noGrp="1"/>
          </p:cNvSpPr>
          <p:nvPr>
            <p:ph type="body" idx="5"/>
          </p:nvPr>
        </p:nvSpPr>
        <p:spPr>
          <a:xfrm>
            <a:off x="562270" y="3055706"/>
            <a:ext cx="228305" cy="228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68" name="Google Shape;168;p35"/>
          <p:cNvSpPr>
            <a:spLocks noGrp="1"/>
          </p:cNvSpPr>
          <p:nvPr>
            <p:ph type="pic" idx="6"/>
          </p:nvPr>
        </p:nvSpPr>
        <p:spPr>
          <a:xfrm>
            <a:off x="599078" y="3092514"/>
            <a:ext cx="154689" cy="154689"/>
          </a:xfrm>
          <a:prstGeom prst="rect">
            <a:avLst/>
          </a:prstGeom>
          <a:noFill/>
          <a:ln>
            <a:noFill/>
          </a:ln>
        </p:spPr>
      </p:sp>
      <p:sp>
        <p:nvSpPr>
          <p:cNvPr id="169" name="Google Shape;169;p35"/>
          <p:cNvSpPr txBox="1">
            <a:spLocks noGrp="1"/>
          </p:cNvSpPr>
          <p:nvPr>
            <p:ph type="body" idx="7"/>
          </p:nvPr>
        </p:nvSpPr>
        <p:spPr>
          <a:xfrm>
            <a:off x="562270" y="3371903"/>
            <a:ext cx="228305" cy="228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0" name="Google Shape;170;p35"/>
          <p:cNvSpPr>
            <a:spLocks noGrp="1"/>
          </p:cNvSpPr>
          <p:nvPr>
            <p:ph type="pic" idx="8"/>
          </p:nvPr>
        </p:nvSpPr>
        <p:spPr>
          <a:xfrm>
            <a:off x="599078" y="3408711"/>
            <a:ext cx="154689" cy="154689"/>
          </a:xfrm>
          <a:prstGeom prst="rect">
            <a:avLst/>
          </a:prstGeom>
          <a:noFill/>
          <a:ln>
            <a:noFill/>
          </a:ln>
        </p:spPr>
      </p:sp>
      <p:sp>
        <p:nvSpPr>
          <p:cNvPr id="171" name="Google Shape;171;p35"/>
          <p:cNvSpPr txBox="1">
            <a:spLocks noGrp="1"/>
          </p:cNvSpPr>
          <p:nvPr>
            <p:ph type="body" idx="9"/>
          </p:nvPr>
        </p:nvSpPr>
        <p:spPr>
          <a:xfrm>
            <a:off x="852862" y="2799801"/>
            <a:ext cx="1588713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2" name="Google Shape;172;p35"/>
          <p:cNvSpPr txBox="1">
            <a:spLocks noGrp="1"/>
          </p:cNvSpPr>
          <p:nvPr>
            <p:ph type="body" idx="13"/>
          </p:nvPr>
        </p:nvSpPr>
        <p:spPr>
          <a:xfrm>
            <a:off x="852862" y="3115997"/>
            <a:ext cx="1588713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3" name="Google Shape;173;p35"/>
          <p:cNvSpPr txBox="1">
            <a:spLocks noGrp="1"/>
          </p:cNvSpPr>
          <p:nvPr>
            <p:ph type="body" idx="14"/>
          </p:nvPr>
        </p:nvSpPr>
        <p:spPr>
          <a:xfrm>
            <a:off x="852862" y="3432194"/>
            <a:ext cx="1588713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V1">
  <p:cSld name="1_V1 2">
    <p:bg>
      <p:bgPr>
        <a:solidFill>
          <a:schemeClr val="lt1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36"/>
          <p:cNvPicPr preferRelativeResize="0"/>
          <p:nvPr/>
        </p:nvPicPr>
        <p:blipFill rotWithShape="1">
          <a:blip r:embed="rId2">
            <a:alphaModFix/>
          </a:blip>
          <a:srcRect l="248" r="247"/>
          <a:stretch/>
        </p:blipFill>
        <p:spPr>
          <a:xfrm>
            <a:off x="8286489" y="4716607"/>
            <a:ext cx="685124" cy="23819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6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cxnSp>
        <p:nvCxnSpPr>
          <p:cNvPr id="177" name="Google Shape;177;p36"/>
          <p:cNvCxnSpPr/>
          <p:nvPr/>
        </p:nvCxnSpPr>
        <p:spPr>
          <a:xfrm>
            <a:off x="310016" y="4880939"/>
            <a:ext cx="0" cy="68307"/>
          </a:xfrm>
          <a:prstGeom prst="straightConnector1">
            <a:avLst/>
          </a:prstGeom>
          <a:noFill/>
          <a:ln w="9525" cap="flat" cmpd="sng">
            <a:solidFill>
              <a:srgbClr val="0500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8" name="Google Shape;178;p36"/>
          <p:cNvSpPr txBox="1">
            <a:spLocks noGrp="1"/>
          </p:cNvSpPr>
          <p:nvPr>
            <p:ph type="body" idx="1"/>
          </p:nvPr>
        </p:nvSpPr>
        <p:spPr>
          <a:xfrm>
            <a:off x="338216" y="4861232"/>
            <a:ext cx="3724275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00" b="0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9" name="Google Shape;179;p36"/>
          <p:cNvSpPr txBox="1">
            <a:spLocks noGrp="1"/>
          </p:cNvSpPr>
          <p:nvPr>
            <p:ph type="body" idx="2"/>
          </p:nvPr>
        </p:nvSpPr>
        <p:spPr>
          <a:xfrm>
            <a:off x="585628" y="1187116"/>
            <a:ext cx="7972744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80" name="Google Shape;180;p36"/>
          <p:cNvSpPr txBox="1">
            <a:spLocks noGrp="1"/>
          </p:cNvSpPr>
          <p:nvPr>
            <p:ph type="body" idx="3"/>
          </p:nvPr>
        </p:nvSpPr>
        <p:spPr>
          <a:xfrm>
            <a:off x="585628" y="1451917"/>
            <a:ext cx="7972744" cy="2948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52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DM Sans"/>
              <a:buChar char="•"/>
              <a:defRPr sz="10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▪"/>
              <a:defRPr sz="9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pic>
        <p:nvPicPr>
          <p:cNvPr id="181" name="Google Shape;18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8812" y="4719738"/>
            <a:ext cx="610526" cy="231932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36"/>
          <p:cNvSpPr/>
          <p:nvPr/>
        </p:nvSpPr>
        <p:spPr>
          <a:xfrm>
            <a:off x="587809" y="676230"/>
            <a:ext cx="1784192" cy="175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83" name="Google Shape;183;p36"/>
          <p:cNvSpPr txBox="1">
            <a:spLocks noGrp="1"/>
          </p:cNvSpPr>
          <p:nvPr>
            <p:ph type="title"/>
          </p:nvPr>
        </p:nvSpPr>
        <p:spPr>
          <a:xfrm>
            <a:off x="585628" y="404403"/>
            <a:ext cx="797274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">
  <p:cSld name="V1"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64" descr="A person wearing a helmet and kneeling on a go k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35568" t="-1" r="-5639" b="15241"/>
          <a:stretch/>
        </p:blipFill>
        <p:spPr>
          <a:xfrm>
            <a:off x="0" y="0"/>
            <a:ext cx="637196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64"/>
          <p:cNvSpPr/>
          <p:nvPr/>
        </p:nvSpPr>
        <p:spPr>
          <a:xfrm>
            <a:off x="1348542" y="0"/>
            <a:ext cx="7795458" cy="5143500"/>
          </a:xfrm>
          <a:custGeom>
            <a:avLst/>
            <a:gdLst/>
            <a:ahLst/>
            <a:cxnLst/>
            <a:rect l="l" t="t" r="r" b="b"/>
            <a:pathLst>
              <a:path w="7795458" h="5143500" extrusionOk="0">
                <a:moveTo>
                  <a:pt x="3372892" y="0"/>
                </a:moveTo>
                <a:lnTo>
                  <a:pt x="7165564" y="0"/>
                </a:lnTo>
                <a:lnTo>
                  <a:pt x="7721133" y="0"/>
                </a:lnTo>
                <a:lnTo>
                  <a:pt x="7795458" y="0"/>
                </a:lnTo>
                <a:lnTo>
                  <a:pt x="7795458" y="386115"/>
                </a:lnTo>
                <a:lnTo>
                  <a:pt x="7795458" y="961133"/>
                </a:lnTo>
                <a:lnTo>
                  <a:pt x="7795458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Google Shape;21;p64" descr="A person wearing a helmet and a helmet next to a go k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50106" r="15065" b="14444"/>
          <a:stretch/>
        </p:blipFill>
        <p:spPr>
          <a:xfrm>
            <a:off x="1333981" y="0"/>
            <a:ext cx="313746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>
            <a:off x="543205" y="676230"/>
            <a:ext cx="1784192" cy="175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" name="Google Shape;23;p64"/>
          <p:cNvSpPr txBox="1">
            <a:spLocks noGrp="1"/>
          </p:cNvSpPr>
          <p:nvPr>
            <p:ph type="title"/>
          </p:nvPr>
        </p:nvSpPr>
        <p:spPr>
          <a:xfrm>
            <a:off x="585629" y="439990"/>
            <a:ext cx="193849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64"/>
          <p:cNvSpPr txBox="1">
            <a:spLocks noGrp="1"/>
          </p:cNvSpPr>
          <p:nvPr>
            <p:ph type="body" idx="1"/>
          </p:nvPr>
        </p:nvSpPr>
        <p:spPr>
          <a:xfrm>
            <a:off x="6022330" y="1158205"/>
            <a:ext cx="2437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25" name="Google Shape;25;p64"/>
          <p:cNvSpPr txBox="1">
            <a:spLocks noGrp="1"/>
          </p:cNvSpPr>
          <p:nvPr>
            <p:ph type="body" idx="2"/>
          </p:nvPr>
        </p:nvSpPr>
        <p:spPr>
          <a:xfrm>
            <a:off x="6022330" y="2039013"/>
            <a:ext cx="2437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26" name="Google Shape;26;p64"/>
          <p:cNvSpPr txBox="1">
            <a:spLocks noGrp="1"/>
          </p:cNvSpPr>
          <p:nvPr>
            <p:ph type="body" idx="3"/>
          </p:nvPr>
        </p:nvSpPr>
        <p:spPr>
          <a:xfrm>
            <a:off x="6022330" y="2919821"/>
            <a:ext cx="2437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27" name="Google Shape;27;p64"/>
          <p:cNvSpPr txBox="1">
            <a:spLocks noGrp="1"/>
          </p:cNvSpPr>
          <p:nvPr>
            <p:ph type="body" idx="4"/>
          </p:nvPr>
        </p:nvSpPr>
        <p:spPr>
          <a:xfrm>
            <a:off x="6022330" y="3800629"/>
            <a:ext cx="2437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28" name="Google Shape;28;p64"/>
          <p:cNvSpPr txBox="1">
            <a:spLocks noGrp="1"/>
          </p:cNvSpPr>
          <p:nvPr>
            <p:ph type="body" idx="5"/>
          </p:nvPr>
        </p:nvSpPr>
        <p:spPr>
          <a:xfrm>
            <a:off x="5579903" y="868837"/>
            <a:ext cx="433798" cy="763402"/>
          </a:xfrm>
          <a:prstGeom prst="rect">
            <a:avLst/>
          </a:prstGeom>
          <a:solidFill>
            <a:srgbClr val="B8B6FF">
              <a:alpha val="5098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29" name="Google Shape;29;p64"/>
          <p:cNvSpPr txBox="1">
            <a:spLocks noGrp="1"/>
          </p:cNvSpPr>
          <p:nvPr>
            <p:ph type="body" idx="6"/>
          </p:nvPr>
        </p:nvSpPr>
        <p:spPr>
          <a:xfrm>
            <a:off x="5579903" y="1749645"/>
            <a:ext cx="433798" cy="763402"/>
          </a:xfrm>
          <a:prstGeom prst="rect">
            <a:avLst/>
          </a:prstGeom>
          <a:solidFill>
            <a:srgbClr val="B8B6FF">
              <a:alpha val="5098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30" name="Google Shape;30;p64"/>
          <p:cNvSpPr txBox="1">
            <a:spLocks noGrp="1"/>
          </p:cNvSpPr>
          <p:nvPr>
            <p:ph type="body" idx="7"/>
          </p:nvPr>
        </p:nvSpPr>
        <p:spPr>
          <a:xfrm>
            <a:off x="5579903" y="2630453"/>
            <a:ext cx="433798" cy="763402"/>
          </a:xfrm>
          <a:prstGeom prst="rect">
            <a:avLst/>
          </a:prstGeom>
          <a:solidFill>
            <a:srgbClr val="B8B6FF">
              <a:alpha val="5098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31" name="Google Shape;31;p64"/>
          <p:cNvSpPr txBox="1">
            <a:spLocks noGrp="1"/>
          </p:cNvSpPr>
          <p:nvPr>
            <p:ph type="body" idx="8"/>
          </p:nvPr>
        </p:nvSpPr>
        <p:spPr>
          <a:xfrm>
            <a:off x="5579903" y="3511261"/>
            <a:ext cx="433798" cy="763402"/>
          </a:xfrm>
          <a:prstGeom prst="rect">
            <a:avLst/>
          </a:prstGeom>
          <a:solidFill>
            <a:srgbClr val="B8B6FF">
              <a:alpha val="5098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32" name="Google Shape;32;p64"/>
          <p:cNvSpPr txBox="1">
            <a:spLocks noGrp="1"/>
          </p:cNvSpPr>
          <p:nvPr>
            <p:ph type="body" idx="9"/>
          </p:nvPr>
        </p:nvSpPr>
        <p:spPr>
          <a:xfrm>
            <a:off x="5219802" y="973539"/>
            <a:ext cx="6480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accent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33" name="Google Shape;33;p64"/>
          <p:cNvSpPr txBox="1">
            <a:spLocks noGrp="1"/>
          </p:cNvSpPr>
          <p:nvPr>
            <p:ph type="body" idx="13"/>
          </p:nvPr>
        </p:nvSpPr>
        <p:spPr>
          <a:xfrm>
            <a:off x="5219802" y="3615963"/>
            <a:ext cx="6480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accent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34" name="Google Shape;34;p64"/>
          <p:cNvSpPr txBox="1">
            <a:spLocks noGrp="1"/>
          </p:cNvSpPr>
          <p:nvPr>
            <p:ph type="body" idx="14"/>
          </p:nvPr>
        </p:nvSpPr>
        <p:spPr>
          <a:xfrm>
            <a:off x="5219802" y="1854347"/>
            <a:ext cx="6480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accent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35" name="Google Shape;35;p64"/>
          <p:cNvSpPr txBox="1">
            <a:spLocks noGrp="1"/>
          </p:cNvSpPr>
          <p:nvPr>
            <p:ph type="body" idx="15"/>
          </p:nvPr>
        </p:nvSpPr>
        <p:spPr>
          <a:xfrm>
            <a:off x="5219802" y="2735155"/>
            <a:ext cx="6480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accent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pic>
        <p:nvPicPr>
          <p:cNvPr id="36" name="Google Shape;36;p64"/>
          <p:cNvPicPr preferRelativeResize="0"/>
          <p:nvPr/>
        </p:nvPicPr>
        <p:blipFill rotWithShape="1">
          <a:blip r:embed="rId4">
            <a:alphaModFix/>
          </a:blip>
          <a:srcRect l="248" r="247"/>
          <a:stretch/>
        </p:blipFill>
        <p:spPr>
          <a:xfrm>
            <a:off x="8286489" y="4716607"/>
            <a:ext cx="685124" cy="2381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">
  <p:cSld name="1_V1">
    <p:bg>
      <p:bgPr>
        <a:solidFill>
          <a:schemeClr val="lt1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99"/>
          <p:cNvPicPr preferRelativeResize="0"/>
          <p:nvPr/>
        </p:nvPicPr>
        <p:blipFill rotWithShape="1">
          <a:blip r:embed="rId2">
            <a:alphaModFix/>
          </a:blip>
          <a:srcRect l="248" r="247"/>
          <a:stretch/>
        </p:blipFill>
        <p:spPr>
          <a:xfrm>
            <a:off x="8286489" y="4716607"/>
            <a:ext cx="685124" cy="23819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99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cxnSp>
        <p:nvCxnSpPr>
          <p:cNvPr id="40" name="Google Shape;40;p99"/>
          <p:cNvCxnSpPr/>
          <p:nvPr/>
        </p:nvCxnSpPr>
        <p:spPr>
          <a:xfrm>
            <a:off x="310016" y="4880939"/>
            <a:ext cx="0" cy="68307"/>
          </a:xfrm>
          <a:prstGeom prst="straightConnector1">
            <a:avLst/>
          </a:prstGeom>
          <a:noFill/>
          <a:ln w="9525" cap="flat" cmpd="sng">
            <a:solidFill>
              <a:srgbClr val="0500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9"/>
          <p:cNvSpPr txBox="1">
            <a:spLocks noGrp="1"/>
          </p:cNvSpPr>
          <p:nvPr>
            <p:ph type="body" idx="1"/>
          </p:nvPr>
        </p:nvSpPr>
        <p:spPr>
          <a:xfrm>
            <a:off x="338216" y="4861232"/>
            <a:ext cx="3724275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00" b="0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42" name="Google Shape;42;p99"/>
          <p:cNvSpPr txBox="1">
            <a:spLocks noGrp="1"/>
          </p:cNvSpPr>
          <p:nvPr>
            <p:ph type="body" idx="2"/>
          </p:nvPr>
        </p:nvSpPr>
        <p:spPr>
          <a:xfrm>
            <a:off x="585628" y="1187116"/>
            <a:ext cx="7972744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43" name="Google Shape;43;p99"/>
          <p:cNvSpPr txBox="1">
            <a:spLocks noGrp="1"/>
          </p:cNvSpPr>
          <p:nvPr>
            <p:ph type="body" idx="3"/>
          </p:nvPr>
        </p:nvSpPr>
        <p:spPr>
          <a:xfrm>
            <a:off x="585628" y="1451917"/>
            <a:ext cx="7972744" cy="2948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52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DM Sans"/>
              <a:buChar char="•"/>
              <a:defRPr sz="10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▪"/>
              <a:defRPr sz="9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44" name="Google Shape;44;p99"/>
          <p:cNvSpPr/>
          <p:nvPr/>
        </p:nvSpPr>
        <p:spPr>
          <a:xfrm>
            <a:off x="587809" y="676230"/>
            <a:ext cx="1784192" cy="175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5" name="Google Shape;45;p99"/>
          <p:cNvSpPr txBox="1">
            <a:spLocks noGrp="1"/>
          </p:cNvSpPr>
          <p:nvPr>
            <p:ph type="title"/>
          </p:nvPr>
        </p:nvSpPr>
        <p:spPr>
          <a:xfrm>
            <a:off x="585628" y="440077"/>
            <a:ext cx="797274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">
  <p:cSld name="V2">
    <p:bg>
      <p:bgPr>
        <a:solidFill>
          <a:schemeClr val="lt1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6"/>
          <p:cNvSpPr/>
          <p:nvPr/>
        </p:nvSpPr>
        <p:spPr>
          <a:xfrm>
            <a:off x="322" y="0"/>
            <a:ext cx="5000303" cy="5143500"/>
          </a:xfrm>
          <a:custGeom>
            <a:avLst/>
            <a:gdLst/>
            <a:ahLst/>
            <a:cxnLst/>
            <a:rect l="l" t="t" r="r" b="b"/>
            <a:pathLst>
              <a:path w="5000303" h="5143500" extrusionOk="0">
                <a:moveTo>
                  <a:pt x="0" y="0"/>
                </a:moveTo>
                <a:lnTo>
                  <a:pt x="3823367" y="0"/>
                </a:lnTo>
                <a:lnTo>
                  <a:pt x="3353377" y="1774295"/>
                </a:lnTo>
                <a:lnTo>
                  <a:pt x="5000303" y="1432524"/>
                </a:lnTo>
                <a:lnTo>
                  <a:pt x="2329771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49" name="Google Shape;49;p66"/>
          <p:cNvPicPr preferRelativeResize="0"/>
          <p:nvPr/>
        </p:nvPicPr>
        <p:blipFill rotWithShape="1">
          <a:blip r:embed="rId2">
            <a:alphaModFix/>
          </a:blip>
          <a:srcRect l="248" r="247"/>
          <a:stretch/>
        </p:blipFill>
        <p:spPr>
          <a:xfrm>
            <a:off x="8027167" y="219051"/>
            <a:ext cx="876810" cy="304838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66"/>
          <p:cNvSpPr txBox="1">
            <a:spLocks noGrp="1"/>
          </p:cNvSpPr>
          <p:nvPr>
            <p:ph type="title"/>
          </p:nvPr>
        </p:nvSpPr>
        <p:spPr>
          <a:xfrm>
            <a:off x="4814319" y="2601846"/>
            <a:ext cx="3971304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66"/>
          <p:cNvSpPr>
            <a:spLocks noGrp="1"/>
          </p:cNvSpPr>
          <p:nvPr>
            <p:ph type="pic" idx="2"/>
          </p:nvPr>
        </p:nvSpPr>
        <p:spPr>
          <a:xfrm>
            <a:off x="497889" y="457076"/>
            <a:ext cx="4336557" cy="44126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52" name="Google Shape;52;p66"/>
          <p:cNvSpPr>
            <a:spLocks noGrp="1"/>
          </p:cNvSpPr>
          <p:nvPr>
            <p:ph type="pic" idx="3"/>
          </p:nvPr>
        </p:nvSpPr>
        <p:spPr>
          <a:xfrm>
            <a:off x="323" y="0"/>
            <a:ext cx="5000303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53" name="Google Shape;53;p66"/>
          <p:cNvSpPr/>
          <p:nvPr/>
        </p:nvSpPr>
        <p:spPr>
          <a:xfrm>
            <a:off x="4834446" y="2213278"/>
            <a:ext cx="1187213" cy="3283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4" name="Google Shape;54;p66"/>
          <p:cNvSpPr txBox="1">
            <a:spLocks noGrp="1"/>
          </p:cNvSpPr>
          <p:nvPr>
            <p:ph type="body" idx="1"/>
          </p:nvPr>
        </p:nvSpPr>
        <p:spPr>
          <a:xfrm>
            <a:off x="5000625" y="1824710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05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1">
  <p:cSld name="V1">
    <p:bg>
      <p:bgPr>
        <a:solidFill>
          <a:schemeClr val="lt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9"/>
          <p:cNvSpPr>
            <a:spLocks noGrp="1"/>
          </p:cNvSpPr>
          <p:nvPr>
            <p:ph type="pic" idx="2"/>
          </p:nvPr>
        </p:nvSpPr>
        <p:spPr>
          <a:xfrm>
            <a:off x="-5386" y="0"/>
            <a:ext cx="4966457" cy="5143500"/>
          </a:xfrm>
          <a:prstGeom prst="rect">
            <a:avLst/>
          </a:prstGeom>
          <a:solidFill>
            <a:srgbClr val="FFF7D7"/>
          </a:solidFill>
          <a:ln>
            <a:noFill/>
          </a:ln>
        </p:spPr>
      </p:sp>
      <p:pic>
        <p:nvPicPr>
          <p:cNvPr id="57" name="Google Shape;57;p89"/>
          <p:cNvPicPr preferRelativeResize="0"/>
          <p:nvPr/>
        </p:nvPicPr>
        <p:blipFill rotWithShape="1">
          <a:blip r:embed="rId2">
            <a:alphaModFix/>
          </a:blip>
          <a:srcRect l="248" r="247"/>
          <a:stretch/>
        </p:blipFill>
        <p:spPr>
          <a:xfrm>
            <a:off x="8027167" y="219051"/>
            <a:ext cx="876810" cy="30483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9"/>
          <p:cNvSpPr txBox="1">
            <a:spLocks noGrp="1"/>
          </p:cNvSpPr>
          <p:nvPr>
            <p:ph type="body" idx="1"/>
          </p:nvPr>
        </p:nvSpPr>
        <p:spPr>
          <a:xfrm>
            <a:off x="5446896" y="1513286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05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59" name="Google Shape;59;p89"/>
          <p:cNvSpPr/>
          <p:nvPr/>
        </p:nvSpPr>
        <p:spPr>
          <a:xfrm>
            <a:off x="4834446" y="2213278"/>
            <a:ext cx="1187213" cy="3283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0" name="Google Shape;60;p89"/>
          <p:cNvSpPr txBox="1">
            <a:spLocks noGrp="1"/>
          </p:cNvSpPr>
          <p:nvPr>
            <p:ph type="title"/>
          </p:nvPr>
        </p:nvSpPr>
        <p:spPr>
          <a:xfrm>
            <a:off x="4961071" y="2213278"/>
            <a:ext cx="3971304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">
  <p:cSld name="V2">
    <p:bg>
      <p:bgPr>
        <a:solidFill>
          <a:schemeClr val="l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69"/>
          <p:cNvSpPr/>
          <p:nvPr/>
        </p:nvSpPr>
        <p:spPr>
          <a:xfrm>
            <a:off x="1885918" y="0"/>
            <a:ext cx="7258082" cy="5143211"/>
          </a:xfrm>
          <a:custGeom>
            <a:avLst/>
            <a:gdLst/>
            <a:ahLst/>
            <a:cxnLst/>
            <a:rect l="l" t="t" r="r" b="b"/>
            <a:pathLst>
              <a:path w="15958819" h="11308715" extrusionOk="0">
                <a:moveTo>
                  <a:pt x="15958240" y="0"/>
                </a:moveTo>
                <a:lnTo>
                  <a:pt x="4585279" y="0"/>
                </a:lnTo>
                <a:lnTo>
                  <a:pt x="0" y="11308556"/>
                </a:lnTo>
                <a:lnTo>
                  <a:pt x="15958240" y="11308556"/>
                </a:lnTo>
                <a:lnTo>
                  <a:pt x="15958240" y="0"/>
                </a:lnTo>
                <a:close/>
              </a:path>
            </a:pathLst>
          </a:custGeom>
          <a:solidFill>
            <a:srgbClr val="F4F4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p69"/>
          <p:cNvPicPr preferRelativeResize="0"/>
          <p:nvPr/>
        </p:nvPicPr>
        <p:blipFill rotWithShape="1">
          <a:blip r:embed="rId2">
            <a:alphaModFix/>
          </a:blip>
          <a:srcRect l="248" r="247"/>
          <a:stretch/>
        </p:blipFill>
        <p:spPr>
          <a:xfrm>
            <a:off x="8286489" y="4716607"/>
            <a:ext cx="685124" cy="23819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69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cxnSp>
        <p:nvCxnSpPr>
          <p:cNvPr id="66" name="Google Shape;66;p69"/>
          <p:cNvCxnSpPr/>
          <p:nvPr/>
        </p:nvCxnSpPr>
        <p:spPr>
          <a:xfrm>
            <a:off x="310016" y="4880939"/>
            <a:ext cx="0" cy="68307"/>
          </a:xfrm>
          <a:prstGeom prst="straightConnector1">
            <a:avLst/>
          </a:prstGeom>
          <a:noFill/>
          <a:ln w="9525" cap="flat" cmpd="sng">
            <a:solidFill>
              <a:srgbClr val="0500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7" name="Google Shape;67;p69"/>
          <p:cNvSpPr txBox="1">
            <a:spLocks noGrp="1"/>
          </p:cNvSpPr>
          <p:nvPr>
            <p:ph type="body" idx="1"/>
          </p:nvPr>
        </p:nvSpPr>
        <p:spPr>
          <a:xfrm>
            <a:off x="338216" y="4861232"/>
            <a:ext cx="3724275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00" b="0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68" name="Google Shape;68;p69"/>
          <p:cNvSpPr txBox="1">
            <a:spLocks noGrp="1"/>
          </p:cNvSpPr>
          <p:nvPr>
            <p:ph type="body" idx="2"/>
          </p:nvPr>
        </p:nvSpPr>
        <p:spPr>
          <a:xfrm>
            <a:off x="585628" y="1187116"/>
            <a:ext cx="7972744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69" name="Google Shape;69;p69"/>
          <p:cNvSpPr txBox="1">
            <a:spLocks noGrp="1"/>
          </p:cNvSpPr>
          <p:nvPr>
            <p:ph type="body" idx="3"/>
          </p:nvPr>
        </p:nvSpPr>
        <p:spPr>
          <a:xfrm>
            <a:off x="585628" y="1451917"/>
            <a:ext cx="7972744" cy="2948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52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DM Sans"/>
              <a:buChar char="•"/>
              <a:defRPr sz="10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▪"/>
              <a:defRPr sz="9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0" name="Google Shape;70;p69"/>
          <p:cNvSpPr/>
          <p:nvPr/>
        </p:nvSpPr>
        <p:spPr>
          <a:xfrm>
            <a:off x="587809" y="676230"/>
            <a:ext cx="1784192" cy="175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1" name="Google Shape;71;p69"/>
          <p:cNvSpPr txBox="1">
            <a:spLocks noGrp="1"/>
          </p:cNvSpPr>
          <p:nvPr>
            <p:ph type="title"/>
          </p:nvPr>
        </p:nvSpPr>
        <p:spPr>
          <a:xfrm>
            <a:off x="585628" y="440077"/>
            <a:ext cx="797274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V1">
  <p:cSld name="1_V1"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98"/>
          <p:cNvPicPr preferRelativeResize="0"/>
          <p:nvPr/>
        </p:nvPicPr>
        <p:blipFill rotWithShape="1">
          <a:blip r:embed="rId2">
            <a:alphaModFix/>
          </a:blip>
          <a:srcRect l="248" r="247"/>
          <a:stretch/>
        </p:blipFill>
        <p:spPr>
          <a:xfrm>
            <a:off x="8286489" y="4716607"/>
            <a:ext cx="685124" cy="23819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98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cxnSp>
        <p:nvCxnSpPr>
          <p:cNvPr id="75" name="Google Shape;75;p98"/>
          <p:cNvCxnSpPr/>
          <p:nvPr/>
        </p:nvCxnSpPr>
        <p:spPr>
          <a:xfrm>
            <a:off x="310016" y="4880939"/>
            <a:ext cx="0" cy="68307"/>
          </a:xfrm>
          <a:prstGeom prst="straightConnector1">
            <a:avLst/>
          </a:prstGeom>
          <a:noFill/>
          <a:ln w="9525" cap="flat" cmpd="sng">
            <a:solidFill>
              <a:srgbClr val="0500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6" name="Google Shape;76;p98"/>
          <p:cNvSpPr txBox="1">
            <a:spLocks noGrp="1"/>
          </p:cNvSpPr>
          <p:nvPr>
            <p:ph type="body" idx="1"/>
          </p:nvPr>
        </p:nvSpPr>
        <p:spPr>
          <a:xfrm>
            <a:off x="338216" y="4861232"/>
            <a:ext cx="3724275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00" b="0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7" name="Google Shape;77;p98"/>
          <p:cNvSpPr txBox="1">
            <a:spLocks noGrp="1"/>
          </p:cNvSpPr>
          <p:nvPr>
            <p:ph type="body" idx="2"/>
          </p:nvPr>
        </p:nvSpPr>
        <p:spPr>
          <a:xfrm>
            <a:off x="585628" y="1187116"/>
            <a:ext cx="7972744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8" name="Google Shape;78;p98"/>
          <p:cNvSpPr txBox="1">
            <a:spLocks noGrp="1"/>
          </p:cNvSpPr>
          <p:nvPr>
            <p:ph type="body" idx="3"/>
          </p:nvPr>
        </p:nvSpPr>
        <p:spPr>
          <a:xfrm>
            <a:off x="585628" y="1451917"/>
            <a:ext cx="7972744" cy="2948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52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DM Sans"/>
              <a:buChar char="•"/>
              <a:defRPr sz="10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▪"/>
              <a:defRPr sz="9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9" name="Google Shape;79;p98"/>
          <p:cNvSpPr/>
          <p:nvPr/>
        </p:nvSpPr>
        <p:spPr>
          <a:xfrm>
            <a:off x="587809" y="676230"/>
            <a:ext cx="1784192" cy="175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80" name="Google Shape;80;p98"/>
          <p:cNvSpPr txBox="1">
            <a:spLocks noGrp="1"/>
          </p:cNvSpPr>
          <p:nvPr>
            <p:ph type="title"/>
          </p:nvPr>
        </p:nvSpPr>
        <p:spPr>
          <a:xfrm>
            <a:off x="585628" y="404403"/>
            <a:ext cx="797274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">
  <p:cSld name="1_V2">
    <p:bg>
      <p:bgPr>
        <a:solidFill>
          <a:schemeClr val="accent1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32543" y="0"/>
            <a:ext cx="251113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32"/>
          <p:cNvSpPr/>
          <p:nvPr/>
        </p:nvSpPr>
        <p:spPr>
          <a:xfrm>
            <a:off x="1887169" y="-4781"/>
            <a:ext cx="7256511" cy="5148281"/>
          </a:xfrm>
          <a:custGeom>
            <a:avLst/>
            <a:gdLst/>
            <a:ahLst/>
            <a:cxnLst/>
            <a:rect l="l" t="t" r="r" b="b"/>
            <a:pathLst>
              <a:path w="15955365" h="11319862" extrusionOk="0">
                <a:moveTo>
                  <a:pt x="7423123" y="0"/>
                </a:moveTo>
                <a:lnTo>
                  <a:pt x="11951331" y="0"/>
                </a:lnTo>
                <a:lnTo>
                  <a:pt x="11071517" y="3320162"/>
                </a:lnTo>
                <a:lnTo>
                  <a:pt x="15955365" y="2307077"/>
                </a:lnTo>
                <a:lnTo>
                  <a:pt x="15955365" y="7073316"/>
                </a:lnTo>
                <a:lnTo>
                  <a:pt x="12905751" y="11309350"/>
                </a:lnTo>
                <a:lnTo>
                  <a:pt x="7674565" y="11309350"/>
                </a:lnTo>
                <a:lnTo>
                  <a:pt x="8331438" y="9689256"/>
                </a:lnTo>
                <a:lnTo>
                  <a:pt x="3746137" y="10586650"/>
                </a:lnTo>
                <a:lnTo>
                  <a:pt x="1921967" y="10943658"/>
                </a:lnTo>
                <a:lnTo>
                  <a:pt x="0" y="11319862"/>
                </a:lnTo>
                <a:lnTo>
                  <a:pt x="1073947" y="968219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Google Shape;84;p132"/>
          <p:cNvPicPr preferRelativeResize="0"/>
          <p:nvPr/>
        </p:nvPicPr>
        <p:blipFill rotWithShape="1">
          <a:blip r:embed="rId3">
            <a:alphaModFix/>
          </a:blip>
          <a:srcRect l="248" r="247"/>
          <a:stretch/>
        </p:blipFill>
        <p:spPr>
          <a:xfrm>
            <a:off x="7850011" y="319031"/>
            <a:ext cx="1027545" cy="357244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2"/>
          <p:cNvSpPr>
            <a:spLocks noGrp="1"/>
          </p:cNvSpPr>
          <p:nvPr>
            <p:ph type="pic" idx="2"/>
          </p:nvPr>
        </p:nvSpPr>
        <p:spPr>
          <a:xfrm>
            <a:off x="2756871" y="347287"/>
            <a:ext cx="6387129" cy="444892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86" name="Google Shape;86;p132"/>
          <p:cNvSpPr txBox="1">
            <a:spLocks noGrp="1"/>
          </p:cNvSpPr>
          <p:nvPr>
            <p:ph type="title"/>
          </p:nvPr>
        </p:nvSpPr>
        <p:spPr>
          <a:xfrm>
            <a:off x="562269" y="1543292"/>
            <a:ext cx="3792124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1" i="0" u="none" strike="noStrike" cap="non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132"/>
          <p:cNvSpPr txBox="1">
            <a:spLocks noGrp="1"/>
          </p:cNvSpPr>
          <p:nvPr>
            <p:ph type="body" idx="1"/>
          </p:nvPr>
        </p:nvSpPr>
        <p:spPr>
          <a:xfrm>
            <a:off x="562269" y="2295289"/>
            <a:ext cx="379212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chemeClr val="accent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88" name="Google Shape;88;p132"/>
          <p:cNvSpPr txBox="1">
            <a:spLocks noGrp="1"/>
          </p:cNvSpPr>
          <p:nvPr>
            <p:ph type="body" idx="3"/>
          </p:nvPr>
        </p:nvSpPr>
        <p:spPr>
          <a:xfrm>
            <a:off x="562270" y="2739510"/>
            <a:ext cx="228305" cy="228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89" name="Google Shape;89;p132"/>
          <p:cNvSpPr>
            <a:spLocks noGrp="1"/>
          </p:cNvSpPr>
          <p:nvPr>
            <p:ph type="pic" idx="4"/>
          </p:nvPr>
        </p:nvSpPr>
        <p:spPr>
          <a:xfrm>
            <a:off x="599078" y="2776318"/>
            <a:ext cx="154689" cy="154689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0" name="Google Shape;90;p132"/>
          <p:cNvSpPr txBox="1">
            <a:spLocks noGrp="1"/>
          </p:cNvSpPr>
          <p:nvPr>
            <p:ph type="body" idx="5"/>
          </p:nvPr>
        </p:nvSpPr>
        <p:spPr>
          <a:xfrm>
            <a:off x="562270" y="3055706"/>
            <a:ext cx="228305" cy="228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91" name="Google Shape;91;p132"/>
          <p:cNvSpPr>
            <a:spLocks noGrp="1"/>
          </p:cNvSpPr>
          <p:nvPr>
            <p:ph type="pic" idx="6"/>
          </p:nvPr>
        </p:nvSpPr>
        <p:spPr>
          <a:xfrm>
            <a:off x="599078" y="3092514"/>
            <a:ext cx="154689" cy="154689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2" name="Google Shape;92;p132"/>
          <p:cNvSpPr txBox="1">
            <a:spLocks noGrp="1"/>
          </p:cNvSpPr>
          <p:nvPr>
            <p:ph type="body" idx="7"/>
          </p:nvPr>
        </p:nvSpPr>
        <p:spPr>
          <a:xfrm>
            <a:off x="562270" y="3371903"/>
            <a:ext cx="228305" cy="228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93" name="Google Shape;93;p132"/>
          <p:cNvSpPr>
            <a:spLocks noGrp="1"/>
          </p:cNvSpPr>
          <p:nvPr>
            <p:ph type="pic" idx="8"/>
          </p:nvPr>
        </p:nvSpPr>
        <p:spPr>
          <a:xfrm>
            <a:off x="599078" y="3408711"/>
            <a:ext cx="154689" cy="154689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94" name="Google Shape;94;p132"/>
          <p:cNvSpPr txBox="1">
            <a:spLocks noGrp="1"/>
          </p:cNvSpPr>
          <p:nvPr>
            <p:ph type="body" idx="9"/>
          </p:nvPr>
        </p:nvSpPr>
        <p:spPr>
          <a:xfrm>
            <a:off x="852862" y="2799801"/>
            <a:ext cx="1588713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95" name="Google Shape;95;p132"/>
          <p:cNvSpPr txBox="1">
            <a:spLocks noGrp="1"/>
          </p:cNvSpPr>
          <p:nvPr>
            <p:ph type="body" idx="13"/>
          </p:nvPr>
        </p:nvSpPr>
        <p:spPr>
          <a:xfrm>
            <a:off x="852862" y="3115997"/>
            <a:ext cx="1588713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96" name="Google Shape;96;p132"/>
          <p:cNvSpPr txBox="1">
            <a:spLocks noGrp="1"/>
          </p:cNvSpPr>
          <p:nvPr>
            <p:ph type="body" idx="14"/>
          </p:nvPr>
        </p:nvSpPr>
        <p:spPr>
          <a:xfrm>
            <a:off x="852862" y="3432194"/>
            <a:ext cx="1588713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2">
  <p:cSld name="3_V2">
    <p:bg>
      <p:bgPr>
        <a:solidFill>
          <a:schemeClr val="lt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3"/>
          <p:cNvSpPr/>
          <p:nvPr/>
        </p:nvSpPr>
        <p:spPr>
          <a:xfrm>
            <a:off x="1885918" y="0"/>
            <a:ext cx="7258082" cy="5143211"/>
          </a:xfrm>
          <a:custGeom>
            <a:avLst/>
            <a:gdLst/>
            <a:ahLst/>
            <a:cxnLst/>
            <a:rect l="l" t="t" r="r" b="b"/>
            <a:pathLst>
              <a:path w="15958819" h="11308715" extrusionOk="0">
                <a:moveTo>
                  <a:pt x="15958240" y="0"/>
                </a:moveTo>
                <a:lnTo>
                  <a:pt x="4585279" y="0"/>
                </a:lnTo>
                <a:lnTo>
                  <a:pt x="0" y="11308556"/>
                </a:lnTo>
                <a:lnTo>
                  <a:pt x="15958240" y="11308556"/>
                </a:lnTo>
                <a:lnTo>
                  <a:pt x="15958240" y="0"/>
                </a:lnTo>
                <a:close/>
              </a:path>
            </a:pathLst>
          </a:custGeom>
          <a:solidFill>
            <a:srgbClr val="F4F4F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" name="Google Shape;100;p93"/>
          <p:cNvPicPr preferRelativeResize="0"/>
          <p:nvPr/>
        </p:nvPicPr>
        <p:blipFill rotWithShape="1">
          <a:blip r:embed="rId2">
            <a:alphaModFix/>
          </a:blip>
          <a:srcRect l="248" r="247"/>
          <a:stretch/>
        </p:blipFill>
        <p:spPr>
          <a:xfrm>
            <a:off x="8286489" y="4716607"/>
            <a:ext cx="685124" cy="23819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93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cxnSp>
        <p:nvCxnSpPr>
          <p:cNvPr id="102" name="Google Shape;102;p93"/>
          <p:cNvCxnSpPr/>
          <p:nvPr/>
        </p:nvCxnSpPr>
        <p:spPr>
          <a:xfrm>
            <a:off x="310016" y="4880939"/>
            <a:ext cx="0" cy="68307"/>
          </a:xfrm>
          <a:prstGeom prst="straightConnector1">
            <a:avLst/>
          </a:prstGeom>
          <a:noFill/>
          <a:ln w="9525" cap="flat" cmpd="sng">
            <a:solidFill>
              <a:srgbClr val="0500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3" name="Google Shape;103;p93"/>
          <p:cNvSpPr txBox="1">
            <a:spLocks noGrp="1"/>
          </p:cNvSpPr>
          <p:nvPr>
            <p:ph type="body" idx="1"/>
          </p:nvPr>
        </p:nvSpPr>
        <p:spPr>
          <a:xfrm>
            <a:off x="338216" y="4861232"/>
            <a:ext cx="3724275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00" b="0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04" name="Google Shape;104;p93"/>
          <p:cNvSpPr txBox="1">
            <a:spLocks noGrp="1"/>
          </p:cNvSpPr>
          <p:nvPr>
            <p:ph type="body" idx="2"/>
          </p:nvPr>
        </p:nvSpPr>
        <p:spPr>
          <a:xfrm>
            <a:off x="585628" y="1187116"/>
            <a:ext cx="7972744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05" name="Google Shape;105;p93"/>
          <p:cNvSpPr txBox="1">
            <a:spLocks noGrp="1"/>
          </p:cNvSpPr>
          <p:nvPr>
            <p:ph type="body" idx="3"/>
          </p:nvPr>
        </p:nvSpPr>
        <p:spPr>
          <a:xfrm>
            <a:off x="585628" y="1451917"/>
            <a:ext cx="7972744" cy="2948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952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2921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DM Sans"/>
              <a:buChar char="•"/>
              <a:defRPr sz="10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▪"/>
              <a:defRPr sz="9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06" name="Google Shape;106;p93"/>
          <p:cNvSpPr/>
          <p:nvPr/>
        </p:nvSpPr>
        <p:spPr>
          <a:xfrm>
            <a:off x="587809" y="676230"/>
            <a:ext cx="1784192" cy="175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07" name="Google Shape;107;p93"/>
          <p:cNvSpPr txBox="1">
            <a:spLocks noGrp="1"/>
          </p:cNvSpPr>
          <p:nvPr>
            <p:ph type="title"/>
          </p:nvPr>
        </p:nvSpPr>
        <p:spPr>
          <a:xfrm>
            <a:off x="630669" y="408348"/>
            <a:ext cx="797274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02"/>
          <p:cNvSpPr txBox="1">
            <a:spLocks noGrp="1"/>
          </p:cNvSpPr>
          <p:nvPr>
            <p:ph type="body" idx="1"/>
          </p:nvPr>
        </p:nvSpPr>
        <p:spPr>
          <a:xfrm>
            <a:off x="4859941" y="4930183"/>
            <a:ext cx="3724275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457200" marR="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9" name="Google Shape;189;p102"/>
          <p:cNvSpPr txBox="1">
            <a:spLocks noGrp="1"/>
          </p:cNvSpPr>
          <p:nvPr>
            <p:ph type="title"/>
          </p:nvPr>
        </p:nvSpPr>
        <p:spPr>
          <a:xfrm>
            <a:off x="4577610" y="1754196"/>
            <a:ext cx="4071090" cy="180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Optimiser son discours et susciter très vite l’intérêt de ses interlocuteurs grâce au</a:t>
            </a:r>
            <a:endParaRPr dirty="0"/>
          </a:p>
        </p:txBody>
      </p:sp>
      <p:sp>
        <p:nvSpPr>
          <p:cNvPr id="190" name="Google Shape;190;p102"/>
          <p:cNvSpPr txBox="1">
            <a:spLocks noGrp="1"/>
          </p:cNvSpPr>
          <p:nvPr>
            <p:ph type="body" idx="2"/>
          </p:nvPr>
        </p:nvSpPr>
        <p:spPr>
          <a:xfrm>
            <a:off x="4859941" y="3320715"/>
            <a:ext cx="4286409" cy="239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286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sz="4000" dirty="0"/>
              <a:t>PITCH</a:t>
            </a:r>
          </a:p>
        </p:txBody>
      </p:sp>
      <p:pic>
        <p:nvPicPr>
          <p:cNvPr id="191" name="Google Shape;191;p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89700" y="334100"/>
            <a:ext cx="898775" cy="32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6"/>
          <p:cNvSpPr txBox="1">
            <a:spLocks noGrp="1"/>
          </p:cNvSpPr>
          <p:nvPr>
            <p:ph type="body" idx="1"/>
          </p:nvPr>
        </p:nvSpPr>
        <p:spPr>
          <a:xfrm>
            <a:off x="543205" y="676230"/>
            <a:ext cx="3866869" cy="175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6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/>
              <a:t>10</a:t>
            </a:fld>
            <a:endParaRPr/>
          </a:p>
        </p:txBody>
      </p:sp>
      <p:sp>
        <p:nvSpPr>
          <p:cNvPr id="315" name="Google Shape;315;p6"/>
          <p:cNvSpPr txBox="1">
            <a:spLocks noGrp="1"/>
          </p:cNvSpPr>
          <p:nvPr>
            <p:ph type="title"/>
          </p:nvPr>
        </p:nvSpPr>
        <p:spPr>
          <a:xfrm>
            <a:off x="585628" y="439990"/>
            <a:ext cx="7972744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Le silence est d’or… la parole aussi !</a:t>
            </a:r>
            <a:endParaRPr/>
          </a:p>
        </p:txBody>
      </p:sp>
      <p:sp>
        <p:nvSpPr>
          <p:cNvPr id="316" name="Google Shape;316;p6"/>
          <p:cNvSpPr txBox="1">
            <a:spLocks noGrp="1"/>
          </p:cNvSpPr>
          <p:nvPr>
            <p:ph type="body" idx="1"/>
          </p:nvPr>
        </p:nvSpPr>
        <p:spPr>
          <a:xfrm>
            <a:off x="338138" y="4860925"/>
            <a:ext cx="3724275" cy="10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7" name="Google Shape;317;p6"/>
          <p:cNvSpPr/>
          <p:nvPr/>
        </p:nvSpPr>
        <p:spPr>
          <a:xfrm>
            <a:off x="3634331" y="2696595"/>
            <a:ext cx="1718861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92D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6"/>
          <p:cNvSpPr txBox="1"/>
          <p:nvPr/>
        </p:nvSpPr>
        <p:spPr>
          <a:xfrm>
            <a:off x="3935326" y="3084899"/>
            <a:ext cx="1362839" cy="542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6"/>
          <p:cNvSpPr/>
          <p:nvPr/>
        </p:nvSpPr>
        <p:spPr>
          <a:xfrm>
            <a:off x="2476639" y="2696593"/>
            <a:ext cx="1342878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rgbClr val="FFF7D7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6"/>
          <p:cNvSpPr txBox="1"/>
          <p:nvPr/>
        </p:nvSpPr>
        <p:spPr>
          <a:xfrm>
            <a:off x="2517701" y="3097699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Clarté et concision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6"/>
          <p:cNvSpPr/>
          <p:nvPr/>
        </p:nvSpPr>
        <p:spPr>
          <a:xfrm>
            <a:off x="5180213" y="2696594"/>
            <a:ext cx="1526869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rgbClr val="0A0095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6"/>
          <p:cNvSpPr txBox="1"/>
          <p:nvPr/>
        </p:nvSpPr>
        <p:spPr>
          <a:xfrm>
            <a:off x="5087234" y="3134966"/>
            <a:ext cx="1712199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Des métaphores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6"/>
          <p:cNvSpPr txBox="1"/>
          <p:nvPr/>
        </p:nvSpPr>
        <p:spPr>
          <a:xfrm>
            <a:off x="2695328" y="1796978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/>
          </a:p>
        </p:txBody>
      </p:sp>
      <p:sp>
        <p:nvSpPr>
          <p:cNvPr id="324" name="Google Shape;324;p6"/>
          <p:cNvSpPr txBox="1"/>
          <p:nvPr/>
        </p:nvSpPr>
        <p:spPr>
          <a:xfrm>
            <a:off x="4045561" y="1806305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/>
          </a:p>
        </p:txBody>
      </p:sp>
      <p:sp>
        <p:nvSpPr>
          <p:cNvPr id="325" name="Google Shape;325;p6"/>
          <p:cNvSpPr txBox="1"/>
          <p:nvPr/>
        </p:nvSpPr>
        <p:spPr>
          <a:xfrm>
            <a:off x="5495134" y="1796978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/>
          </a:p>
        </p:txBody>
      </p:sp>
      <p:sp>
        <p:nvSpPr>
          <p:cNvPr id="326" name="Google Shape;326;p6"/>
          <p:cNvSpPr txBox="1"/>
          <p:nvPr/>
        </p:nvSpPr>
        <p:spPr>
          <a:xfrm>
            <a:off x="3953842" y="3114696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Pas de jargon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6"/>
          <p:cNvSpPr/>
          <p:nvPr/>
        </p:nvSpPr>
        <p:spPr>
          <a:xfrm>
            <a:off x="3634331" y="2128973"/>
            <a:ext cx="339835" cy="279133"/>
          </a:xfrm>
          <a:prstGeom prst="mathPlus">
            <a:avLst>
              <a:gd name="adj1" fmla="val 23520"/>
            </a:avLst>
          </a:prstGeom>
          <a:solidFill>
            <a:schemeClr val="accent1"/>
          </a:solidFill>
          <a:ln w="25400" cap="flat" cmpd="sng">
            <a:solidFill>
              <a:srgbClr val="0400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6"/>
          <p:cNvSpPr/>
          <p:nvPr/>
        </p:nvSpPr>
        <p:spPr>
          <a:xfrm>
            <a:off x="5128247" y="2141310"/>
            <a:ext cx="339835" cy="279133"/>
          </a:xfrm>
          <a:prstGeom prst="mathPlus">
            <a:avLst>
              <a:gd name="adj1" fmla="val 23520"/>
            </a:avLst>
          </a:prstGeom>
          <a:solidFill>
            <a:schemeClr val="accent1"/>
          </a:solidFill>
          <a:ln w="25400" cap="flat" cmpd="sng">
            <a:solidFill>
              <a:srgbClr val="0400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7"/>
          <p:cNvSpPr txBox="1">
            <a:spLocks noGrp="1"/>
          </p:cNvSpPr>
          <p:nvPr>
            <p:ph type="body" idx="1"/>
          </p:nvPr>
        </p:nvSpPr>
        <p:spPr>
          <a:xfrm>
            <a:off x="543205" y="676230"/>
            <a:ext cx="3866869" cy="175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7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/>
              <a:t>11</a:t>
            </a:fld>
            <a:endParaRPr/>
          </a:p>
        </p:txBody>
      </p:sp>
      <p:sp>
        <p:nvSpPr>
          <p:cNvPr id="335" name="Google Shape;335;p7"/>
          <p:cNvSpPr txBox="1">
            <a:spLocks noGrp="1"/>
          </p:cNvSpPr>
          <p:nvPr>
            <p:ph type="title"/>
          </p:nvPr>
        </p:nvSpPr>
        <p:spPr>
          <a:xfrm>
            <a:off x="585628" y="439990"/>
            <a:ext cx="7972744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Vous êtes votre Ambassadeur</a:t>
            </a:r>
            <a:endParaRPr/>
          </a:p>
        </p:txBody>
      </p:sp>
      <p:sp>
        <p:nvSpPr>
          <p:cNvPr id="336" name="Google Shape;336;p7"/>
          <p:cNvSpPr txBox="1">
            <a:spLocks noGrp="1"/>
          </p:cNvSpPr>
          <p:nvPr>
            <p:ph type="body" idx="1"/>
          </p:nvPr>
        </p:nvSpPr>
        <p:spPr>
          <a:xfrm>
            <a:off x="338138" y="4860925"/>
            <a:ext cx="3724275" cy="10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7" name="Google Shape;337;p7"/>
          <p:cNvSpPr/>
          <p:nvPr/>
        </p:nvSpPr>
        <p:spPr>
          <a:xfrm>
            <a:off x="3634331" y="2696595"/>
            <a:ext cx="1718861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92D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7"/>
          <p:cNvSpPr txBox="1"/>
          <p:nvPr/>
        </p:nvSpPr>
        <p:spPr>
          <a:xfrm>
            <a:off x="3935326" y="3084899"/>
            <a:ext cx="1362839" cy="542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7"/>
          <p:cNvSpPr/>
          <p:nvPr/>
        </p:nvSpPr>
        <p:spPr>
          <a:xfrm>
            <a:off x="2476639" y="2696593"/>
            <a:ext cx="1342878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rgbClr val="FFF7D7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7"/>
          <p:cNvSpPr txBox="1"/>
          <p:nvPr/>
        </p:nvSpPr>
        <p:spPr>
          <a:xfrm>
            <a:off x="2517701" y="3097699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Apparence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7"/>
          <p:cNvSpPr/>
          <p:nvPr/>
        </p:nvSpPr>
        <p:spPr>
          <a:xfrm>
            <a:off x="5180213" y="2696594"/>
            <a:ext cx="1526869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rgbClr val="0A0095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7"/>
          <p:cNvSpPr txBox="1"/>
          <p:nvPr/>
        </p:nvSpPr>
        <p:spPr>
          <a:xfrm>
            <a:off x="5087234" y="3134966"/>
            <a:ext cx="1712199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Adaptabilité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7"/>
          <p:cNvSpPr txBox="1"/>
          <p:nvPr/>
        </p:nvSpPr>
        <p:spPr>
          <a:xfrm>
            <a:off x="2695328" y="1796978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/>
          </a:p>
        </p:txBody>
      </p:sp>
      <p:sp>
        <p:nvSpPr>
          <p:cNvPr id="344" name="Google Shape;344;p7"/>
          <p:cNvSpPr txBox="1"/>
          <p:nvPr/>
        </p:nvSpPr>
        <p:spPr>
          <a:xfrm>
            <a:off x="4045561" y="1806305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/>
          </a:p>
        </p:txBody>
      </p:sp>
      <p:sp>
        <p:nvSpPr>
          <p:cNvPr id="345" name="Google Shape;345;p7"/>
          <p:cNvSpPr txBox="1"/>
          <p:nvPr/>
        </p:nvSpPr>
        <p:spPr>
          <a:xfrm>
            <a:off x="5495134" y="1796978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/>
          </a:p>
        </p:txBody>
      </p:sp>
      <p:sp>
        <p:nvSpPr>
          <p:cNvPr id="346" name="Google Shape;346;p7"/>
          <p:cNvSpPr txBox="1"/>
          <p:nvPr/>
        </p:nvSpPr>
        <p:spPr>
          <a:xfrm>
            <a:off x="3953842" y="3114696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Charisme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7"/>
          <p:cNvSpPr/>
          <p:nvPr/>
        </p:nvSpPr>
        <p:spPr>
          <a:xfrm>
            <a:off x="3634331" y="2128973"/>
            <a:ext cx="339835" cy="279133"/>
          </a:xfrm>
          <a:prstGeom prst="mathPlus">
            <a:avLst>
              <a:gd name="adj1" fmla="val 23520"/>
            </a:avLst>
          </a:prstGeom>
          <a:solidFill>
            <a:schemeClr val="accent1"/>
          </a:solidFill>
          <a:ln w="25400" cap="flat" cmpd="sng">
            <a:solidFill>
              <a:srgbClr val="0400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7"/>
          <p:cNvSpPr/>
          <p:nvPr/>
        </p:nvSpPr>
        <p:spPr>
          <a:xfrm>
            <a:off x="5128247" y="2141310"/>
            <a:ext cx="339835" cy="279133"/>
          </a:xfrm>
          <a:prstGeom prst="mathPlus">
            <a:avLst>
              <a:gd name="adj1" fmla="val 23520"/>
            </a:avLst>
          </a:prstGeom>
          <a:solidFill>
            <a:schemeClr val="accent1"/>
          </a:solidFill>
          <a:ln w="25400" cap="flat" cmpd="sng">
            <a:solidFill>
              <a:srgbClr val="0400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9"/>
          <p:cNvSpPr txBox="1">
            <a:spLocks noGrp="1"/>
          </p:cNvSpPr>
          <p:nvPr>
            <p:ph type="body" idx="1"/>
          </p:nvPr>
        </p:nvSpPr>
        <p:spPr>
          <a:xfrm>
            <a:off x="543205" y="676230"/>
            <a:ext cx="3866869" cy="175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/>
              <a:t>12</a:t>
            </a:fld>
            <a:endParaRPr/>
          </a:p>
        </p:txBody>
      </p:sp>
      <p:sp>
        <p:nvSpPr>
          <p:cNvPr id="355" name="Google Shape;355;p9"/>
          <p:cNvSpPr txBox="1">
            <a:spLocks noGrp="1"/>
          </p:cNvSpPr>
          <p:nvPr>
            <p:ph type="title"/>
          </p:nvPr>
        </p:nvSpPr>
        <p:spPr>
          <a:xfrm>
            <a:off x="585628" y="439990"/>
            <a:ext cx="7972744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…Et même à distance !</a:t>
            </a:r>
            <a:endParaRPr/>
          </a:p>
        </p:txBody>
      </p:sp>
      <p:sp>
        <p:nvSpPr>
          <p:cNvPr id="356" name="Google Shape;356;p9"/>
          <p:cNvSpPr txBox="1">
            <a:spLocks noGrp="1"/>
          </p:cNvSpPr>
          <p:nvPr>
            <p:ph type="body" idx="1"/>
          </p:nvPr>
        </p:nvSpPr>
        <p:spPr>
          <a:xfrm>
            <a:off x="338138" y="4860925"/>
            <a:ext cx="3724275" cy="10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7" name="Google Shape;357;p9"/>
          <p:cNvSpPr/>
          <p:nvPr/>
        </p:nvSpPr>
        <p:spPr>
          <a:xfrm>
            <a:off x="3634331" y="2696595"/>
            <a:ext cx="1718861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92D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9"/>
          <p:cNvSpPr txBox="1"/>
          <p:nvPr/>
        </p:nvSpPr>
        <p:spPr>
          <a:xfrm>
            <a:off x="3935326" y="3084899"/>
            <a:ext cx="1362839" cy="542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9"/>
          <p:cNvSpPr/>
          <p:nvPr/>
        </p:nvSpPr>
        <p:spPr>
          <a:xfrm>
            <a:off x="2476639" y="2696593"/>
            <a:ext cx="1342878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rgbClr val="FFF7D7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9"/>
          <p:cNvSpPr txBox="1"/>
          <p:nvPr/>
        </p:nvSpPr>
        <p:spPr>
          <a:xfrm>
            <a:off x="2517701" y="3097699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9"/>
          <p:cNvSpPr/>
          <p:nvPr/>
        </p:nvSpPr>
        <p:spPr>
          <a:xfrm>
            <a:off x="5180213" y="2696594"/>
            <a:ext cx="1526869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rgbClr val="0A0095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9"/>
          <p:cNvSpPr txBox="1"/>
          <p:nvPr/>
        </p:nvSpPr>
        <p:spPr>
          <a:xfrm>
            <a:off x="5087234" y="3134966"/>
            <a:ext cx="1712199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Dynamisme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9"/>
          <p:cNvSpPr txBox="1"/>
          <p:nvPr/>
        </p:nvSpPr>
        <p:spPr>
          <a:xfrm>
            <a:off x="2695328" y="1796978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/>
          </a:p>
        </p:txBody>
      </p:sp>
      <p:sp>
        <p:nvSpPr>
          <p:cNvPr id="364" name="Google Shape;364;p9"/>
          <p:cNvSpPr txBox="1"/>
          <p:nvPr/>
        </p:nvSpPr>
        <p:spPr>
          <a:xfrm>
            <a:off x="4045561" y="1806305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/>
          </a:p>
        </p:txBody>
      </p:sp>
      <p:sp>
        <p:nvSpPr>
          <p:cNvPr id="365" name="Google Shape;365;p9"/>
          <p:cNvSpPr txBox="1"/>
          <p:nvPr/>
        </p:nvSpPr>
        <p:spPr>
          <a:xfrm>
            <a:off x="5495134" y="1796978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/>
          </a:p>
        </p:txBody>
      </p:sp>
      <p:sp>
        <p:nvSpPr>
          <p:cNvPr id="366" name="Google Shape;366;p9"/>
          <p:cNvSpPr txBox="1"/>
          <p:nvPr/>
        </p:nvSpPr>
        <p:spPr>
          <a:xfrm>
            <a:off x="3953842" y="3114696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Caméra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9"/>
          <p:cNvSpPr/>
          <p:nvPr/>
        </p:nvSpPr>
        <p:spPr>
          <a:xfrm>
            <a:off x="3634331" y="2128973"/>
            <a:ext cx="339835" cy="279133"/>
          </a:xfrm>
          <a:prstGeom prst="mathPlus">
            <a:avLst>
              <a:gd name="adj1" fmla="val 23520"/>
            </a:avLst>
          </a:prstGeom>
          <a:solidFill>
            <a:schemeClr val="accent1"/>
          </a:solidFill>
          <a:ln w="25400" cap="flat" cmpd="sng">
            <a:solidFill>
              <a:srgbClr val="0400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9"/>
          <p:cNvSpPr/>
          <p:nvPr/>
        </p:nvSpPr>
        <p:spPr>
          <a:xfrm>
            <a:off x="5128247" y="2141310"/>
            <a:ext cx="339835" cy="279133"/>
          </a:xfrm>
          <a:prstGeom prst="mathPlus">
            <a:avLst>
              <a:gd name="adj1" fmla="val 23520"/>
            </a:avLst>
          </a:prstGeom>
          <a:solidFill>
            <a:schemeClr val="accent1"/>
          </a:solidFill>
          <a:ln w="25400" cap="flat" cmpd="sng">
            <a:solidFill>
              <a:srgbClr val="0400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9"/>
          <p:cNvSpPr txBox="1"/>
          <p:nvPr/>
        </p:nvSpPr>
        <p:spPr>
          <a:xfrm>
            <a:off x="2604503" y="3134965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Environnement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2"/>
          <p:cNvSpPr txBox="1">
            <a:spLocks noGrp="1"/>
          </p:cNvSpPr>
          <p:nvPr>
            <p:ph type="body" idx="1"/>
          </p:nvPr>
        </p:nvSpPr>
        <p:spPr>
          <a:xfrm>
            <a:off x="543205" y="676230"/>
            <a:ext cx="3866869" cy="175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12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/>
              <a:t>13</a:t>
            </a:fld>
            <a:endParaRPr/>
          </a:p>
        </p:txBody>
      </p:sp>
      <p:sp>
        <p:nvSpPr>
          <p:cNvPr id="376" name="Google Shape;376;p12"/>
          <p:cNvSpPr txBox="1">
            <a:spLocks noGrp="1"/>
          </p:cNvSpPr>
          <p:nvPr>
            <p:ph type="title"/>
          </p:nvPr>
        </p:nvSpPr>
        <p:spPr>
          <a:xfrm>
            <a:off x="585628" y="439990"/>
            <a:ext cx="7972744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Faites vibrer l’auditoire avec votre voix</a:t>
            </a:r>
            <a:endParaRPr/>
          </a:p>
        </p:txBody>
      </p:sp>
      <p:sp>
        <p:nvSpPr>
          <p:cNvPr id="377" name="Google Shape;377;p12"/>
          <p:cNvSpPr txBox="1">
            <a:spLocks noGrp="1"/>
          </p:cNvSpPr>
          <p:nvPr>
            <p:ph type="body" idx="1"/>
          </p:nvPr>
        </p:nvSpPr>
        <p:spPr>
          <a:xfrm>
            <a:off x="338138" y="4860925"/>
            <a:ext cx="3724275" cy="10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8" name="Google Shape;378;p12"/>
          <p:cNvSpPr/>
          <p:nvPr/>
        </p:nvSpPr>
        <p:spPr>
          <a:xfrm>
            <a:off x="3634331" y="2696595"/>
            <a:ext cx="1718861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92D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12"/>
          <p:cNvSpPr txBox="1"/>
          <p:nvPr/>
        </p:nvSpPr>
        <p:spPr>
          <a:xfrm>
            <a:off x="3935326" y="3084899"/>
            <a:ext cx="1362839" cy="542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12"/>
          <p:cNvSpPr/>
          <p:nvPr/>
        </p:nvSpPr>
        <p:spPr>
          <a:xfrm>
            <a:off x="2476639" y="2696593"/>
            <a:ext cx="1342878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rgbClr val="FFF7D7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12"/>
          <p:cNvSpPr txBox="1"/>
          <p:nvPr/>
        </p:nvSpPr>
        <p:spPr>
          <a:xfrm>
            <a:off x="2517701" y="3097699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12"/>
          <p:cNvSpPr/>
          <p:nvPr/>
        </p:nvSpPr>
        <p:spPr>
          <a:xfrm>
            <a:off x="5180213" y="2696594"/>
            <a:ext cx="1526869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rgbClr val="0A0095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12"/>
          <p:cNvSpPr txBox="1"/>
          <p:nvPr/>
        </p:nvSpPr>
        <p:spPr>
          <a:xfrm>
            <a:off x="5087234" y="3134966"/>
            <a:ext cx="1712199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5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Entrainement</a:t>
            </a:r>
            <a:endParaRPr sz="1050" b="0" i="0" u="none" strike="noStrike" cap="none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84" name="Google Shape;384;p12"/>
          <p:cNvSpPr txBox="1"/>
          <p:nvPr/>
        </p:nvSpPr>
        <p:spPr>
          <a:xfrm>
            <a:off x="2695328" y="1796978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/>
          </a:p>
        </p:txBody>
      </p:sp>
      <p:sp>
        <p:nvSpPr>
          <p:cNvPr id="385" name="Google Shape;385;p12"/>
          <p:cNvSpPr txBox="1"/>
          <p:nvPr/>
        </p:nvSpPr>
        <p:spPr>
          <a:xfrm>
            <a:off x="4045561" y="1806305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/>
          </a:p>
        </p:txBody>
      </p:sp>
      <p:sp>
        <p:nvSpPr>
          <p:cNvPr id="386" name="Google Shape;386;p12"/>
          <p:cNvSpPr txBox="1"/>
          <p:nvPr/>
        </p:nvSpPr>
        <p:spPr>
          <a:xfrm>
            <a:off x="5495134" y="1796978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/>
          </a:p>
        </p:txBody>
      </p:sp>
      <p:sp>
        <p:nvSpPr>
          <p:cNvPr id="387" name="Google Shape;387;p12"/>
          <p:cNvSpPr txBox="1"/>
          <p:nvPr/>
        </p:nvSpPr>
        <p:spPr>
          <a:xfrm>
            <a:off x="3953842" y="3114696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Les mettre en relief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12"/>
          <p:cNvSpPr/>
          <p:nvPr/>
        </p:nvSpPr>
        <p:spPr>
          <a:xfrm>
            <a:off x="3634331" y="2128973"/>
            <a:ext cx="339835" cy="279133"/>
          </a:xfrm>
          <a:prstGeom prst="mathPlus">
            <a:avLst>
              <a:gd name="adj1" fmla="val 23520"/>
            </a:avLst>
          </a:prstGeom>
          <a:solidFill>
            <a:schemeClr val="accent1"/>
          </a:solidFill>
          <a:ln w="25400" cap="flat" cmpd="sng">
            <a:solidFill>
              <a:srgbClr val="0400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12"/>
          <p:cNvSpPr/>
          <p:nvPr/>
        </p:nvSpPr>
        <p:spPr>
          <a:xfrm>
            <a:off x="5128247" y="2141310"/>
            <a:ext cx="339835" cy="279133"/>
          </a:xfrm>
          <a:prstGeom prst="mathPlus">
            <a:avLst>
              <a:gd name="adj1" fmla="val 23520"/>
            </a:avLst>
          </a:prstGeom>
          <a:solidFill>
            <a:schemeClr val="accent1"/>
          </a:solidFill>
          <a:ln w="25400" cap="flat" cmpd="sng">
            <a:solidFill>
              <a:srgbClr val="0400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12"/>
          <p:cNvSpPr txBox="1"/>
          <p:nvPr/>
        </p:nvSpPr>
        <p:spPr>
          <a:xfrm>
            <a:off x="2604503" y="3134965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Choisir des mots clés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3"/>
          <p:cNvSpPr txBox="1">
            <a:spLocks noGrp="1"/>
          </p:cNvSpPr>
          <p:nvPr>
            <p:ph type="body" idx="1"/>
          </p:nvPr>
        </p:nvSpPr>
        <p:spPr>
          <a:xfrm>
            <a:off x="4814319" y="2881308"/>
            <a:ext cx="1822225" cy="2295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 </a:t>
            </a:r>
            <a:endParaRPr/>
          </a:p>
        </p:txBody>
      </p:sp>
      <p:pic>
        <p:nvPicPr>
          <p:cNvPr id="396" name="Google Shape;396;p23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t="31" b="28"/>
          <a:stretch/>
        </p:blipFill>
        <p:spPr>
          <a:xfrm>
            <a:off x="323" y="0"/>
            <a:ext cx="50003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23"/>
          <p:cNvSpPr txBox="1">
            <a:spLocks noGrp="1"/>
          </p:cNvSpPr>
          <p:nvPr>
            <p:ph type="body" idx="2"/>
          </p:nvPr>
        </p:nvSpPr>
        <p:spPr>
          <a:xfrm>
            <a:off x="4814319" y="1808457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03</a:t>
            </a:r>
            <a:endParaRPr/>
          </a:p>
        </p:txBody>
      </p:sp>
      <p:sp>
        <p:nvSpPr>
          <p:cNvPr id="398" name="Google Shape;398;p23"/>
          <p:cNvSpPr txBox="1">
            <a:spLocks noGrp="1"/>
          </p:cNvSpPr>
          <p:nvPr>
            <p:ph type="title"/>
          </p:nvPr>
        </p:nvSpPr>
        <p:spPr>
          <a:xfrm>
            <a:off x="4814319" y="2601846"/>
            <a:ext cx="3971304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A vous de jouer !</a:t>
            </a:r>
            <a:endParaRPr/>
          </a:p>
        </p:txBody>
      </p:sp>
      <p:pic>
        <p:nvPicPr>
          <p:cNvPr id="399" name="Google Shape;399;p23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4890" r="4888"/>
          <a:stretch/>
        </p:blipFill>
        <p:spPr>
          <a:xfrm>
            <a:off x="279743" y="0"/>
            <a:ext cx="505284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7"/>
          <p:cNvSpPr txBox="1">
            <a:spLocks noGrp="1"/>
          </p:cNvSpPr>
          <p:nvPr>
            <p:ph type="body" idx="1"/>
          </p:nvPr>
        </p:nvSpPr>
        <p:spPr>
          <a:xfrm>
            <a:off x="543205" y="676230"/>
            <a:ext cx="3866869" cy="175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17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/>
              <a:t>15</a:t>
            </a:fld>
            <a:endParaRPr/>
          </a:p>
        </p:txBody>
      </p:sp>
      <p:sp>
        <p:nvSpPr>
          <p:cNvPr id="406" name="Google Shape;406;p17"/>
          <p:cNvSpPr txBox="1">
            <a:spLocks noGrp="1"/>
          </p:cNvSpPr>
          <p:nvPr>
            <p:ph type="title"/>
          </p:nvPr>
        </p:nvSpPr>
        <p:spPr>
          <a:xfrm>
            <a:off x="585628" y="439990"/>
            <a:ext cx="7972744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La clef : le mental</a:t>
            </a:r>
            <a:endParaRPr/>
          </a:p>
        </p:txBody>
      </p:sp>
      <p:sp>
        <p:nvSpPr>
          <p:cNvPr id="407" name="Google Shape;407;p17"/>
          <p:cNvSpPr txBox="1">
            <a:spLocks noGrp="1"/>
          </p:cNvSpPr>
          <p:nvPr>
            <p:ph type="body" idx="1"/>
          </p:nvPr>
        </p:nvSpPr>
        <p:spPr>
          <a:xfrm>
            <a:off x="338138" y="4860925"/>
            <a:ext cx="3724275" cy="10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8" name="Google Shape;408;p17"/>
          <p:cNvSpPr/>
          <p:nvPr/>
        </p:nvSpPr>
        <p:spPr>
          <a:xfrm>
            <a:off x="3634331" y="2696595"/>
            <a:ext cx="1718861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92D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17"/>
          <p:cNvSpPr txBox="1"/>
          <p:nvPr/>
        </p:nvSpPr>
        <p:spPr>
          <a:xfrm>
            <a:off x="3935326" y="3084899"/>
            <a:ext cx="1362839" cy="542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17"/>
          <p:cNvSpPr/>
          <p:nvPr/>
        </p:nvSpPr>
        <p:spPr>
          <a:xfrm>
            <a:off x="2476639" y="2696593"/>
            <a:ext cx="1342878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rgbClr val="FFF7D7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17"/>
          <p:cNvSpPr txBox="1"/>
          <p:nvPr/>
        </p:nvSpPr>
        <p:spPr>
          <a:xfrm>
            <a:off x="2517701" y="3097699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17"/>
          <p:cNvSpPr/>
          <p:nvPr/>
        </p:nvSpPr>
        <p:spPr>
          <a:xfrm>
            <a:off x="5180213" y="2696594"/>
            <a:ext cx="1526869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rgbClr val="0A0095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17"/>
          <p:cNvSpPr txBox="1"/>
          <p:nvPr/>
        </p:nvSpPr>
        <p:spPr>
          <a:xfrm>
            <a:off x="5087234" y="3134966"/>
            <a:ext cx="1712199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5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Visualiser le succès</a:t>
            </a:r>
            <a:endParaRPr sz="1050" b="0" i="0" u="none" strike="noStrike" cap="none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14" name="Google Shape;414;p17"/>
          <p:cNvSpPr txBox="1"/>
          <p:nvPr/>
        </p:nvSpPr>
        <p:spPr>
          <a:xfrm>
            <a:off x="2695328" y="1796978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/>
          </a:p>
        </p:txBody>
      </p:sp>
      <p:sp>
        <p:nvSpPr>
          <p:cNvPr id="415" name="Google Shape;415;p17"/>
          <p:cNvSpPr txBox="1"/>
          <p:nvPr/>
        </p:nvSpPr>
        <p:spPr>
          <a:xfrm>
            <a:off x="4045561" y="1806305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/>
          </a:p>
        </p:txBody>
      </p:sp>
      <p:sp>
        <p:nvSpPr>
          <p:cNvPr id="416" name="Google Shape;416;p17"/>
          <p:cNvSpPr txBox="1"/>
          <p:nvPr/>
        </p:nvSpPr>
        <p:spPr>
          <a:xfrm>
            <a:off x="5495134" y="1796978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/>
          </a:p>
        </p:txBody>
      </p:sp>
      <p:sp>
        <p:nvSpPr>
          <p:cNvPr id="417" name="Google Shape;417;p17"/>
          <p:cNvSpPr txBox="1"/>
          <p:nvPr/>
        </p:nvSpPr>
        <p:spPr>
          <a:xfrm>
            <a:off x="3953842" y="3114696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Lui donner du sens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17"/>
          <p:cNvSpPr/>
          <p:nvPr/>
        </p:nvSpPr>
        <p:spPr>
          <a:xfrm>
            <a:off x="3634331" y="2128973"/>
            <a:ext cx="339835" cy="279133"/>
          </a:xfrm>
          <a:prstGeom prst="mathPlus">
            <a:avLst>
              <a:gd name="adj1" fmla="val 23520"/>
            </a:avLst>
          </a:prstGeom>
          <a:solidFill>
            <a:schemeClr val="accent1"/>
          </a:solidFill>
          <a:ln w="25400" cap="flat" cmpd="sng">
            <a:solidFill>
              <a:srgbClr val="0400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17"/>
          <p:cNvSpPr/>
          <p:nvPr/>
        </p:nvSpPr>
        <p:spPr>
          <a:xfrm>
            <a:off x="5128247" y="2141310"/>
            <a:ext cx="339835" cy="279133"/>
          </a:xfrm>
          <a:prstGeom prst="mathPlus">
            <a:avLst>
              <a:gd name="adj1" fmla="val 23520"/>
            </a:avLst>
          </a:prstGeom>
          <a:solidFill>
            <a:schemeClr val="accent1"/>
          </a:solidFill>
          <a:ln w="25400" cap="flat" cmpd="sng">
            <a:solidFill>
              <a:srgbClr val="0400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17"/>
          <p:cNvSpPr txBox="1"/>
          <p:nvPr/>
        </p:nvSpPr>
        <p:spPr>
          <a:xfrm>
            <a:off x="2604503" y="3134965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Croire en son offre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9"/>
          <p:cNvSpPr txBox="1">
            <a:spLocks noGrp="1"/>
          </p:cNvSpPr>
          <p:nvPr>
            <p:ph type="body" idx="1"/>
          </p:nvPr>
        </p:nvSpPr>
        <p:spPr>
          <a:xfrm>
            <a:off x="543205" y="676230"/>
            <a:ext cx="3866869" cy="175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29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/>
              <a:t>16</a:t>
            </a:fld>
            <a:endParaRPr/>
          </a:p>
        </p:txBody>
      </p:sp>
      <p:sp>
        <p:nvSpPr>
          <p:cNvPr id="427" name="Google Shape;427;p29"/>
          <p:cNvSpPr txBox="1">
            <a:spLocks noGrp="1"/>
          </p:cNvSpPr>
          <p:nvPr>
            <p:ph type="title"/>
          </p:nvPr>
        </p:nvSpPr>
        <p:spPr>
          <a:xfrm>
            <a:off x="585628" y="439990"/>
            <a:ext cx="7972744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Multiplier les expériences pour progresser</a:t>
            </a:r>
            <a:endParaRPr/>
          </a:p>
        </p:txBody>
      </p:sp>
      <p:sp>
        <p:nvSpPr>
          <p:cNvPr id="428" name="Google Shape;428;p29"/>
          <p:cNvSpPr txBox="1">
            <a:spLocks noGrp="1"/>
          </p:cNvSpPr>
          <p:nvPr>
            <p:ph type="body" idx="1"/>
          </p:nvPr>
        </p:nvSpPr>
        <p:spPr>
          <a:xfrm>
            <a:off x="338138" y="4860925"/>
            <a:ext cx="3724275" cy="10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9" name="Google Shape;429;p29"/>
          <p:cNvSpPr/>
          <p:nvPr/>
        </p:nvSpPr>
        <p:spPr>
          <a:xfrm>
            <a:off x="3634331" y="2696595"/>
            <a:ext cx="1718861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92D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29"/>
          <p:cNvSpPr txBox="1"/>
          <p:nvPr/>
        </p:nvSpPr>
        <p:spPr>
          <a:xfrm>
            <a:off x="3935326" y="3084899"/>
            <a:ext cx="1362839" cy="542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29"/>
          <p:cNvSpPr/>
          <p:nvPr/>
        </p:nvSpPr>
        <p:spPr>
          <a:xfrm>
            <a:off x="2476639" y="2696593"/>
            <a:ext cx="1342878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rgbClr val="FFF7D7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29"/>
          <p:cNvSpPr txBox="1"/>
          <p:nvPr/>
        </p:nvSpPr>
        <p:spPr>
          <a:xfrm>
            <a:off x="2517701" y="3097699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29"/>
          <p:cNvSpPr/>
          <p:nvPr/>
        </p:nvSpPr>
        <p:spPr>
          <a:xfrm>
            <a:off x="5180213" y="2696594"/>
            <a:ext cx="1526869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rgbClr val="0A0095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29"/>
          <p:cNvSpPr txBox="1"/>
          <p:nvPr/>
        </p:nvSpPr>
        <p:spPr>
          <a:xfrm>
            <a:off x="5087234" y="3134966"/>
            <a:ext cx="1712199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5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Un max d’évènements</a:t>
            </a:r>
            <a:endParaRPr sz="1050" b="0" i="0" u="none" strike="noStrike" cap="none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35" name="Google Shape;435;p29"/>
          <p:cNvSpPr txBox="1"/>
          <p:nvPr/>
        </p:nvSpPr>
        <p:spPr>
          <a:xfrm>
            <a:off x="2695328" y="1796978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/>
          </a:p>
        </p:txBody>
      </p:sp>
      <p:sp>
        <p:nvSpPr>
          <p:cNvPr id="436" name="Google Shape;436;p29"/>
          <p:cNvSpPr txBox="1"/>
          <p:nvPr/>
        </p:nvSpPr>
        <p:spPr>
          <a:xfrm>
            <a:off x="4045561" y="1806305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/>
          </a:p>
        </p:txBody>
      </p:sp>
      <p:sp>
        <p:nvSpPr>
          <p:cNvPr id="437" name="Google Shape;437;p29"/>
          <p:cNvSpPr txBox="1"/>
          <p:nvPr/>
        </p:nvSpPr>
        <p:spPr>
          <a:xfrm>
            <a:off x="5495134" y="1796978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/>
          </a:p>
        </p:txBody>
      </p:sp>
      <p:sp>
        <p:nvSpPr>
          <p:cNvPr id="438" name="Google Shape;438;p29"/>
          <p:cNvSpPr txBox="1"/>
          <p:nvPr/>
        </p:nvSpPr>
        <p:spPr>
          <a:xfrm>
            <a:off x="3953842" y="3114696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46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Pitch par cible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29"/>
          <p:cNvSpPr/>
          <p:nvPr/>
        </p:nvSpPr>
        <p:spPr>
          <a:xfrm>
            <a:off x="3634331" y="2128973"/>
            <a:ext cx="339835" cy="279133"/>
          </a:xfrm>
          <a:prstGeom prst="mathPlus">
            <a:avLst>
              <a:gd name="adj1" fmla="val 23520"/>
            </a:avLst>
          </a:prstGeom>
          <a:solidFill>
            <a:schemeClr val="accent1"/>
          </a:solidFill>
          <a:ln w="25400" cap="flat" cmpd="sng">
            <a:solidFill>
              <a:srgbClr val="0400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29"/>
          <p:cNvSpPr/>
          <p:nvPr/>
        </p:nvSpPr>
        <p:spPr>
          <a:xfrm>
            <a:off x="5128247" y="2141310"/>
            <a:ext cx="339835" cy="279133"/>
          </a:xfrm>
          <a:prstGeom prst="mathPlus">
            <a:avLst>
              <a:gd name="adj1" fmla="val 23520"/>
            </a:avLst>
          </a:prstGeom>
          <a:solidFill>
            <a:schemeClr val="accent1"/>
          </a:solidFill>
          <a:ln w="25400" cap="flat" cmpd="sng">
            <a:solidFill>
              <a:srgbClr val="0400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29"/>
          <p:cNvSpPr txBox="1"/>
          <p:nvPr/>
        </p:nvSpPr>
        <p:spPr>
          <a:xfrm>
            <a:off x="2604503" y="3134965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Entrainement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30"/>
          <p:cNvSpPr txBox="1">
            <a:spLocks noGrp="1"/>
          </p:cNvSpPr>
          <p:nvPr>
            <p:ph type="body" idx="1"/>
          </p:nvPr>
        </p:nvSpPr>
        <p:spPr>
          <a:xfrm>
            <a:off x="543206" y="676230"/>
            <a:ext cx="2981044" cy="175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30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fr-FR" sz="700" b="1" i="0" u="none" strike="noStrike" cap="none">
                <a:solidFill>
                  <a:srgbClr val="0A0095"/>
                </a:solidFill>
                <a:latin typeface="DM Sans"/>
                <a:ea typeface="DM Sans"/>
                <a:cs typeface="DM Sans"/>
                <a:sym typeface="DM Sans"/>
              </a:rPr>
              <a:t>17</a:t>
            </a:fld>
            <a:endParaRPr sz="700" b="1" i="0" u="none" strike="noStrike" cap="none">
              <a:solidFill>
                <a:srgbClr val="0A0095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48" name="Google Shape;448;p30"/>
          <p:cNvSpPr txBox="1">
            <a:spLocks noGrp="1"/>
          </p:cNvSpPr>
          <p:nvPr>
            <p:ph type="body" idx="1"/>
          </p:nvPr>
        </p:nvSpPr>
        <p:spPr>
          <a:xfrm>
            <a:off x="338216" y="4861232"/>
            <a:ext cx="3724275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9" name="Google Shape;449;p30"/>
          <p:cNvSpPr txBox="1">
            <a:spLocks noGrp="1"/>
          </p:cNvSpPr>
          <p:nvPr>
            <p:ph type="title"/>
          </p:nvPr>
        </p:nvSpPr>
        <p:spPr>
          <a:xfrm>
            <a:off x="585628" y="439990"/>
            <a:ext cx="797274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Offre Vente Conseil </a:t>
            </a:r>
            <a:endParaRPr dirty="0"/>
          </a:p>
        </p:txBody>
      </p:sp>
      <p:sp>
        <p:nvSpPr>
          <p:cNvPr id="450" name="Google Shape;450;p30"/>
          <p:cNvSpPr/>
          <p:nvPr/>
        </p:nvSpPr>
        <p:spPr>
          <a:xfrm>
            <a:off x="4945877" y="2699166"/>
            <a:ext cx="714767" cy="1782661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451" name="Google Shape;451;p30" descr="A group of people jumping in the ai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69328" r="90605"/>
          <a:stretch/>
        </p:blipFill>
        <p:spPr>
          <a:xfrm>
            <a:off x="601763" y="2860889"/>
            <a:ext cx="747544" cy="623016"/>
          </a:xfrm>
          <a:custGeom>
            <a:avLst/>
            <a:gdLst/>
            <a:ahLst/>
            <a:cxnLst/>
            <a:rect l="l" t="t" r="r" b="b"/>
            <a:pathLst>
              <a:path w="747544" h="2031192" extrusionOk="0">
                <a:moveTo>
                  <a:pt x="0" y="0"/>
                </a:moveTo>
                <a:lnTo>
                  <a:pt x="747544" y="0"/>
                </a:lnTo>
                <a:lnTo>
                  <a:pt x="747544" y="2031192"/>
                </a:lnTo>
                <a:lnTo>
                  <a:pt x="0" y="203119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452" name="Google Shape;452;p30" descr="A group of people jumping in the ai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0537" t="55097" r="78382" b="7533"/>
          <a:stretch/>
        </p:blipFill>
        <p:spPr>
          <a:xfrm>
            <a:off x="1440180" y="2571750"/>
            <a:ext cx="881545" cy="759034"/>
          </a:xfrm>
          <a:custGeom>
            <a:avLst/>
            <a:gdLst/>
            <a:ahLst/>
            <a:cxnLst/>
            <a:rect l="l" t="t" r="r" b="b"/>
            <a:pathLst>
              <a:path w="881545" h="2031192" extrusionOk="0">
                <a:moveTo>
                  <a:pt x="0" y="0"/>
                </a:moveTo>
                <a:lnTo>
                  <a:pt x="881545" y="0"/>
                </a:lnTo>
                <a:lnTo>
                  <a:pt x="881545" y="2031192"/>
                </a:lnTo>
                <a:lnTo>
                  <a:pt x="0" y="203119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453" name="Google Shape;453;p30" descr="A group of people jumping in the ai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22758" t="43367" r="66883" b="13108"/>
          <a:stretch/>
        </p:blipFill>
        <p:spPr>
          <a:xfrm>
            <a:off x="2412598" y="2279664"/>
            <a:ext cx="824182" cy="884079"/>
          </a:xfrm>
          <a:custGeom>
            <a:avLst/>
            <a:gdLst/>
            <a:ahLst/>
            <a:cxnLst/>
            <a:rect l="l" t="t" r="r" b="b"/>
            <a:pathLst>
              <a:path w="824182" h="2031192" extrusionOk="0">
                <a:moveTo>
                  <a:pt x="0" y="0"/>
                </a:moveTo>
                <a:lnTo>
                  <a:pt x="824182" y="0"/>
                </a:lnTo>
                <a:lnTo>
                  <a:pt x="824182" y="2031192"/>
                </a:lnTo>
                <a:lnTo>
                  <a:pt x="0" y="203119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454" name="Google Shape;454;p30" descr="A group of people jumping in the ai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36282" t="33743" r="53050" b="22731"/>
          <a:stretch/>
        </p:blipFill>
        <p:spPr>
          <a:xfrm>
            <a:off x="3488655" y="2062033"/>
            <a:ext cx="848749" cy="884079"/>
          </a:xfrm>
          <a:custGeom>
            <a:avLst/>
            <a:gdLst/>
            <a:ahLst/>
            <a:cxnLst/>
            <a:rect l="l" t="t" r="r" b="b"/>
            <a:pathLst>
              <a:path w="1110342" h="2031192" extrusionOk="0">
                <a:moveTo>
                  <a:pt x="0" y="0"/>
                </a:moveTo>
                <a:lnTo>
                  <a:pt x="1110342" y="0"/>
                </a:lnTo>
                <a:lnTo>
                  <a:pt x="1110342" y="2031192"/>
                </a:lnTo>
                <a:lnTo>
                  <a:pt x="0" y="203119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455" name="Google Shape;455;p30" descr="A group of people jumping in the ai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49357" t="21423" r="39898" b="21423"/>
          <a:stretch/>
        </p:blipFill>
        <p:spPr>
          <a:xfrm>
            <a:off x="4528868" y="1696767"/>
            <a:ext cx="855010" cy="1160910"/>
          </a:xfrm>
          <a:custGeom>
            <a:avLst/>
            <a:gdLst/>
            <a:ahLst/>
            <a:cxnLst/>
            <a:rect l="l" t="t" r="r" b="b"/>
            <a:pathLst>
              <a:path w="855010" h="2031192" extrusionOk="0">
                <a:moveTo>
                  <a:pt x="0" y="0"/>
                </a:moveTo>
                <a:lnTo>
                  <a:pt x="855010" y="0"/>
                </a:lnTo>
                <a:lnTo>
                  <a:pt x="855010" y="2031192"/>
                </a:lnTo>
                <a:lnTo>
                  <a:pt x="0" y="203119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456" name="Google Shape;456;p30" descr="A group of people jumping in the ai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61244" t="17725" r="26783" b="41874"/>
          <a:stretch/>
        </p:blipFill>
        <p:spPr>
          <a:xfrm>
            <a:off x="5474751" y="1638300"/>
            <a:ext cx="952527" cy="820592"/>
          </a:xfrm>
          <a:custGeom>
            <a:avLst/>
            <a:gdLst/>
            <a:ahLst/>
            <a:cxnLst/>
            <a:rect l="l" t="t" r="r" b="b"/>
            <a:pathLst>
              <a:path w="952527" h="2031192" extrusionOk="0">
                <a:moveTo>
                  <a:pt x="0" y="0"/>
                </a:moveTo>
                <a:lnTo>
                  <a:pt x="952527" y="0"/>
                </a:lnTo>
                <a:lnTo>
                  <a:pt x="952527" y="2031192"/>
                </a:lnTo>
                <a:lnTo>
                  <a:pt x="0" y="203119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457" name="Google Shape;457;p30" descr="A group of people jumping in the ai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86890" b="53217"/>
          <a:stretch/>
        </p:blipFill>
        <p:spPr>
          <a:xfrm>
            <a:off x="7515255" y="1132552"/>
            <a:ext cx="1043117" cy="950249"/>
          </a:xfrm>
          <a:custGeom>
            <a:avLst/>
            <a:gdLst/>
            <a:ahLst/>
            <a:cxnLst/>
            <a:rect l="l" t="t" r="r" b="b"/>
            <a:pathLst>
              <a:path w="1043117" h="950249" extrusionOk="0">
                <a:moveTo>
                  <a:pt x="0" y="0"/>
                </a:moveTo>
                <a:lnTo>
                  <a:pt x="1043117" y="0"/>
                </a:lnTo>
                <a:lnTo>
                  <a:pt x="1043117" y="950249"/>
                </a:lnTo>
                <a:lnTo>
                  <a:pt x="216732" y="950249"/>
                </a:lnTo>
                <a:lnTo>
                  <a:pt x="216732" y="759749"/>
                </a:lnTo>
                <a:lnTo>
                  <a:pt x="0" y="759749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58" name="Google Shape;458;p30"/>
          <p:cNvSpPr/>
          <p:nvPr/>
        </p:nvSpPr>
        <p:spPr>
          <a:xfrm>
            <a:off x="7117811" y="2238566"/>
            <a:ext cx="714767" cy="2228704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59" name="Google Shape;459;p30"/>
          <p:cNvSpPr/>
          <p:nvPr/>
        </p:nvSpPr>
        <p:spPr>
          <a:xfrm>
            <a:off x="7843607" y="2082800"/>
            <a:ext cx="714767" cy="2384471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60" name="Google Shape;460;p30"/>
          <p:cNvSpPr/>
          <p:nvPr/>
        </p:nvSpPr>
        <p:spPr>
          <a:xfrm>
            <a:off x="585629" y="3633351"/>
            <a:ext cx="714767" cy="833919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A0095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61" name="Google Shape;461;p30"/>
          <p:cNvSpPr/>
          <p:nvPr/>
        </p:nvSpPr>
        <p:spPr>
          <a:xfrm>
            <a:off x="1311427" y="3468798"/>
            <a:ext cx="714767" cy="998473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A0095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62" name="Google Shape;462;p30"/>
          <p:cNvSpPr/>
          <p:nvPr/>
        </p:nvSpPr>
        <p:spPr>
          <a:xfrm>
            <a:off x="2037225" y="3316943"/>
            <a:ext cx="714767" cy="1150326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A0095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63" name="Google Shape;463;p30"/>
          <p:cNvSpPr/>
          <p:nvPr/>
        </p:nvSpPr>
        <p:spPr>
          <a:xfrm>
            <a:off x="5666215" y="2542109"/>
            <a:ext cx="714767" cy="1925161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64" name="Google Shape;464;p30"/>
          <p:cNvSpPr/>
          <p:nvPr/>
        </p:nvSpPr>
        <p:spPr>
          <a:xfrm>
            <a:off x="6392013" y="2388342"/>
            <a:ext cx="714767" cy="2078929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65" name="Google Shape;465;p30"/>
          <p:cNvSpPr/>
          <p:nvPr/>
        </p:nvSpPr>
        <p:spPr>
          <a:xfrm>
            <a:off x="2763023" y="3156464"/>
            <a:ext cx="714767" cy="1310807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A0095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66" name="Google Shape;466;p30"/>
          <p:cNvSpPr/>
          <p:nvPr/>
        </p:nvSpPr>
        <p:spPr>
          <a:xfrm>
            <a:off x="3488821" y="3014399"/>
            <a:ext cx="714767" cy="1452871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A0095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67" name="Google Shape;467;p30"/>
          <p:cNvSpPr/>
          <p:nvPr/>
        </p:nvSpPr>
        <p:spPr>
          <a:xfrm>
            <a:off x="4214619" y="2860889"/>
            <a:ext cx="714767" cy="1606382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A0095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68" name="Google Shape;468;p30"/>
          <p:cNvSpPr txBox="1"/>
          <p:nvPr/>
        </p:nvSpPr>
        <p:spPr>
          <a:xfrm>
            <a:off x="601762" y="4118708"/>
            <a:ext cx="68250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095"/>
              </a:buClr>
              <a:buSzPts val="700"/>
              <a:buFont typeface="DM Sans"/>
              <a:buNone/>
            </a:pPr>
            <a:r>
              <a:rPr lang="fr-FR" sz="700" b="1" i="0" u="none" strike="noStrike" cap="none">
                <a:solidFill>
                  <a:srgbClr val="0A0095"/>
                </a:solidFill>
                <a:latin typeface="DM Sans"/>
                <a:ea typeface="DM Sans"/>
                <a:cs typeface="DM Sans"/>
                <a:sym typeface="DM Sans"/>
              </a:rPr>
              <a:t>Valeur de l’offre et posture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30"/>
          <p:cNvSpPr txBox="1"/>
          <p:nvPr/>
        </p:nvSpPr>
        <p:spPr>
          <a:xfrm>
            <a:off x="1316529" y="4118708"/>
            <a:ext cx="682501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095"/>
              </a:buClr>
              <a:buSzPts val="700"/>
              <a:buFont typeface="DM Sans"/>
              <a:buNone/>
            </a:pPr>
            <a:r>
              <a:rPr lang="fr-FR" sz="700" b="1" i="0" u="none" strike="noStrike" cap="none">
                <a:solidFill>
                  <a:srgbClr val="0A0095"/>
                </a:solidFill>
                <a:latin typeface="DM Sans"/>
                <a:ea typeface="DM Sans"/>
                <a:cs typeface="DM Sans"/>
                <a:sym typeface="DM Sans"/>
              </a:rPr>
              <a:t>Découverte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30"/>
          <p:cNvSpPr txBox="1"/>
          <p:nvPr/>
        </p:nvSpPr>
        <p:spPr>
          <a:xfrm>
            <a:off x="2053358" y="4086052"/>
            <a:ext cx="68250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0A0095"/>
              </a:buClr>
              <a:buSzPts val="700"/>
              <a:buFont typeface="DM Sans"/>
              <a:buNone/>
            </a:pPr>
            <a:r>
              <a:rPr lang="fr-FR" sz="700" b="1" i="0" u="none" strike="noStrike" cap="none">
                <a:solidFill>
                  <a:srgbClr val="0A0095"/>
                </a:solidFill>
                <a:latin typeface="DM Sans"/>
                <a:ea typeface="DM Sans"/>
                <a:cs typeface="DM Sans"/>
                <a:sym typeface="DM Sans"/>
              </a:rPr>
              <a:t>Argumentation, objections et closing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1" name="Google Shape;471;p30"/>
          <p:cNvPicPr preferRelativeResize="0"/>
          <p:nvPr/>
        </p:nvPicPr>
        <p:blipFill rotWithShape="1">
          <a:blip r:embed="rId4">
            <a:alphaModFix/>
          </a:blip>
          <a:srcRect l="10" r="8"/>
          <a:stretch/>
        </p:blipFill>
        <p:spPr>
          <a:xfrm>
            <a:off x="785239" y="3737022"/>
            <a:ext cx="321974" cy="303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30"/>
          <p:cNvPicPr preferRelativeResize="0"/>
          <p:nvPr/>
        </p:nvPicPr>
        <p:blipFill rotWithShape="1">
          <a:blip r:embed="rId5">
            <a:alphaModFix/>
          </a:blip>
          <a:srcRect l="24" r="24"/>
          <a:stretch/>
        </p:blipFill>
        <p:spPr>
          <a:xfrm>
            <a:off x="1491347" y="3730254"/>
            <a:ext cx="315393" cy="315546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30"/>
          <p:cNvSpPr txBox="1"/>
          <p:nvPr/>
        </p:nvSpPr>
        <p:spPr>
          <a:xfrm>
            <a:off x="2779156" y="4118708"/>
            <a:ext cx="682501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095"/>
              </a:buClr>
              <a:buSzPts val="700"/>
              <a:buFont typeface="DM Sans"/>
              <a:buNone/>
            </a:pPr>
            <a:r>
              <a:rPr lang="fr-FR" sz="600" b="1" i="0" u="none" strike="noStrike" cap="none">
                <a:solidFill>
                  <a:srgbClr val="0A0095"/>
                </a:solidFill>
                <a:latin typeface="DM Sans"/>
                <a:ea typeface="DM Sans"/>
                <a:cs typeface="DM Sans"/>
                <a:sym typeface="DM Sans"/>
              </a:rPr>
              <a:t>Vente</a:t>
            </a:r>
            <a:r>
              <a:rPr lang="fr-FR" sz="700" b="1" i="0" u="none" strike="noStrike" cap="none">
                <a:solidFill>
                  <a:srgbClr val="0A0095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095"/>
              </a:buClr>
              <a:buSzPts val="700"/>
              <a:buFont typeface="DM Sans"/>
              <a:buNone/>
            </a:pPr>
            <a:r>
              <a:rPr lang="fr-FR" sz="600" b="1" i="0" u="none" strike="noStrike" cap="none">
                <a:solidFill>
                  <a:srgbClr val="0A0095"/>
                </a:solidFill>
                <a:latin typeface="DM Sans"/>
                <a:ea typeface="DM Sans"/>
                <a:cs typeface="DM Sans"/>
                <a:sym typeface="DM Sans"/>
              </a:rPr>
              <a:t>comportementale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30"/>
          <p:cNvSpPr txBox="1"/>
          <p:nvPr/>
        </p:nvSpPr>
        <p:spPr>
          <a:xfrm>
            <a:off x="5682348" y="4110544"/>
            <a:ext cx="682501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095"/>
              </a:buClr>
              <a:buSzPts val="700"/>
              <a:buFont typeface="DM Sans"/>
              <a:buNone/>
            </a:pPr>
            <a:r>
              <a:rPr lang="fr-FR" sz="700" b="1" i="0" u="none" strike="noStrike" cap="none">
                <a:solidFill>
                  <a:srgbClr val="0A0095"/>
                </a:solidFill>
                <a:latin typeface="DM Sans"/>
                <a:ea typeface="DM Sans"/>
                <a:cs typeface="DM Sans"/>
                <a:sym typeface="DM Sans"/>
              </a:rPr>
              <a:t>Proposition commerciale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095"/>
              </a:buClr>
              <a:buSzPts val="700"/>
              <a:buFont typeface="DM Sans"/>
              <a:buNone/>
            </a:pPr>
            <a:r>
              <a:rPr lang="fr-FR" sz="700" b="1" i="0" u="none" strike="noStrike" cap="none">
                <a:solidFill>
                  <a:srgbClr val="0A0095"/>
                </a:solidFill>
                <a:latin typeface="DM Sans"/>
                <a:ea typeface="DM Sans"/>
                <a:cs typeface="DM Sans"/>
                <a:sym typeface="DM Sans"/>
              </a:rPr>
              <a:t>et soutenance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30"/>
          <p:cNvSpPr txBox="1"/>
          <p:nvPr/>
        </p:nvSpPr>
        <p:spPr>
          <a:xfrm>
            <a:off x="7142091" y="4118708"/>
            <a:ext cx="68250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095"/>
              </a:buClr>
              <a:buSzPts val="700"/>
              <a:buFont typeface="DM Sans"/>
              <a:buNone/>
            </a:pPr>
            <a:r>
              <a:rPr lang="fr-FR" sz="700" b="1" i="0" u="none" strike="noStrike" cap="none">
                <a:solidFill>
                  <a:srgbClr val="0A0095"/>
                </a:solidFill>
                <a:latin typeface="DM Sans"/>
                <a:ea typeface="DM Sans"/>
                <a:cs typeface="DM Sans"/>
                <a:sym typeface="DM Sans"/>
              </a:rPr>
              <a:t>Plan de</a:t>
            </a:r>
            <a:br>
              <a:rPr lang="fr-FR" sz="700" b="1" i="0" u="none" strike="noStrike" cap="none">
                <a:solidFill>
                  <a:srgbClr val="0A0095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fr-FR" sz="700" b="1" i="0" u="none" strike="noStrike" cap="none">
                <a:solidFill>
                  <a:srgbClr val="0A0095"/>
                </a:solidFill>
                <a:latin typeface="DM Sans"/>
                <a:ea typeface="DM Sans"/>
                <a:cs typeface="DM Sans"/>
                <a:sym typeface="DM Sans"/>
              </a:rPr>
              <a:t>compte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30"/>
          <p:cNvSpPr txBox="1"/>
          <p:nvPr/>
        </p:nvSpPr>
        <p:spPr>
          <a:xfrm>
            <a:off x="7859740" y="4118708"/>
            <a:ext cx="68250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095"/>
              </a:buClr>
              <a:buSzPts val="700"/>
              <a:buFont typeface="DM Sans"/>
              <a:buNone/>
            </a:pPr>
            <a:r>
              <a:rPr lang="fr-FR" sz="700" b="1" i="0" u="none" strike="noStrike" cap="none">
                <a:solidFill>
                  <a:srgbClr val="0A0095"/>
                </a:solidFill>
                <a:latin typeface="DM Sans"/>
                <a:ea typeface="DM Sans"/>
                <a:cs typeface="DM Sans"/>
                <a:sym typeface="DM Sans"/>
              </a:rPr>
              <a:t>Relation partenariale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7" name="Google Shape;477;p30"/>
          <p:cNvPicPr preferRelativeResize="0"/>
          <p:nvPr/>
        </p:nvPicPr>
        <p:blipFill rotWithShape="1">
          <a:blip r:embed="rId6">
            <a:alphaModFix/>
          </a:blip>
          <a:srcRect l="12" r="13"/>
          <a:stretch/>
        </p:blipFill>
        <p:spPr>
          <a:xfrm>
            <a:off x="8043297" y="3724290"/>
            <a:ext cx="315464" cy="315546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30"/>
          <p:cNvSpPr txBox="1"/>
          <p:nvPr/>
        </p:nvSpPr>
        <p:spPr>
          <a:xfrm>
            <a:off x="3504954" y="4118708"/>
            <a:ext cx="68250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095"/>
              </a:buClr>
              <a:buSzPts val="700"/>
              <a:buFont typeface="DM Sans"/>
              <a:buNone/>
            </a:pPr>
            <a:r>
              <a:rPr lang="fr-FR" sz="700" b="1" i="0" u="none" strike="noStrike" cap="none">
                <a:solidFill>
                  <a:srgbClr val="0A0095"/>
                </a:solidFill>
                <a:latin typeface="DM Sans"/>
                <a:ea typeface="DM Sans"/>
                <a:cs typeface="DM Sans"/>
                <a:sym typeface="DM Sans"/>
              </a:rPr>
              <a:t>Prospection (Option IA)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30"/>
          <p:cNvSpPr txBox="1"/>
          <p:nvPr/>
        </p:nvSpPr>
        <p:spPr>
          <a:xfrm>
            <a:off x="4230752" y="4137958"/>
            <a:ext cx="682501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095"/>
              </a:buClr>
              <a:buSzPts val="700"/>
              <a:buFont typeface="DM Sans"/>
              <a:buNone/>
            </a:pPr>
            <a:r>
              <a:rPr lang="fr-FR" sz="700" b="1" i="0" u="none" strike="noStrike" cap="none">
                <a:solidFill>
                  <a:srgbClr val="0A0095"/>
                </a:solidFill>
                <a:latin typeface="DM Sans"/>
                <a:ea typeface="DM Sans"/>
                <a:cs typeface="DM Sans"/>
                <a:sym typeface="DM Sans"/>
              </a:rPr>
              <a:t>Négociation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30"/>
          <p:cNvSpPr txBox="1"/>
          <p:nvPr/>
        </p:nvSpPr>
        <p:spPr>
          <a:xfrm>
            <a:off x="4956550" y="4118708"/>
            <a:ext cx="68250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700"/>
              <a:buFont typeface="DM Sans"/>
              <a:buNone/>
            </a:pPr>
            <a:r>
              <a:rPr lang="fr-FR" sz="700" b="1" i="0" u="none" strike="noStrike" cap="none">
                <a:solidFill>
                  <a:srgbClr val="00B050"/>
                </a:solidFill>
                <a:latin typeface="DM Sans"/>
                <a:ea typeface="DM Sans"/>
                <a:cs typeface="DM Sans"/>
                <a:sym typeface="DM Sans"/>
              </a:rPr>
              <a:t>Commercial.e</a:t>
            </a:r>
            <a:br>
              <a:rPr lang="fr-FR" sz="700" b="1" i="0" u="none" strike="noStrike" cap="none">
                <a:solidFill>
                  <a:srgbClr val="00B050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fr-FR" sz="700" b="1" i="0" u="none" strike="noStrike" cap="none">
                <a:solidFill>
                  <a:srgbClr val="00B050"/>
                </a:solidFill>
                <a:latin typeface="DM Sans"/>
                <a:ea typeface="DM Sans"/>
                <a:cs typeface="DM Sans"/>
                <a:sym typeface="DM Sans"/>
              </a:rPr>
              <a:t>Responsable</a:t>
            </a:r>
            <a:endParaRPr sz="700" b="1" i="0" u="none" strike="noStrike" cap="none">
              <a:solidFill>
                <a:srgbClr val="00B05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81" name="Google Shape;481;p30"/>
          <p:cNvSpPr txBox="1"/>
          <p:nvPr/>
        </p:nvSpPr>
        <p:spPr>
          <a:xfrm>
            <a:off x="6424444" y="4118708"/>
            <a:ext cx="68250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095"/>
              </a:buClr>
              <a:buSzPts val="700"/>
              <a:buFont typeface="DM Sans"/>
              <a:buNone/>
            </a:pPr>
            <a:r>
              <a:rPr lang="fr-FR" sz="700" b="1" i="0" u="none" strike="noStrike" cap="none">
                <a:solidFill>
                  <a:srgbClr val="0A0095"/>
                </a:solidFill>
                <a:latin typeface="DM Sans"/>
                <a:ea typeface="DM Sans"/>
                <a:cs typeface="DM Sans"/>
                <a:sym typeface="DM Sans"/>
              </a:rPr>
              <a:t>Vente complexe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2" name="Google Shape;482;p30" descr="A group of people jumping in the ai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74358" t="4266" r="11528" b="38016"/>
          <a:stretch/>
        </p:blipFill>
        <p:spPr>
          <a:xfrm>
            <a:off x="6518151" y="1219200"/>
            <a:ext cx="1122963" cy="1172358"/>
          </a:xfrm>
          <a:custGeom>
            <a:avLst/>
            <a:gdLst/>
            <a:ahLst/>
            <a:cxnLst/>
            <a:rect l="l" t="t" r="r" b="b"/>
            <a:pathLst>
              <a:path w="1122963" h="1172358" extrusionOk="0">
                <a:moveTo>
                  <a:pt x="0" y="0"/>
                </a:moveTo>
                <a:lnTo>
                  <a:pt x="1112035" y="0"/>
                </a:lnTo>
                <a:lnTo>
                  <a:pt x="1076373" y="22189"/>
                </a:lnTo>
                <a:cubicBezTo>
                  <a:pt x="1009723" y="72453"/>
                  <a:pt x="968499" y="141893"/>
                  <a:pt x="968499" y="218593"/>
                </a:cubicBezTo>
                <a:lnTo>
                  <a:pt x="968499" y="438872"/>
                </a:lnTo>
                <a:cubicBezTo>
                  <a:pt x="968499" y="515573"/>
                  <a:pt x="1009723" y="585012"/>
                  <a:pt x="1076373" y="635276"/>
                </a:cubicBezTo>
                <a:lnTo>
                  <a:pt x="1122963" y="664265"/>
                </a:lnTo>
                <a:lnTo>
                  <a:pt x="1122963" y="1172358"/>
                </a:lnTo>
                <a:lnTo>
                  <a:pt x="0" y="1172358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483" name="Google Shape;483;p30" descr="Une image contenant capture d’écran, Graphique, conception&#10;&#10;Description générée automatiquement"/>
          <p:cNvPicPr preferRelativeResize="0"/>
          <p:nvPr/>
        </p:nvPicPr>
        <p:blipFill rotWithShape="1">
          <a:blip r:embed="rId7">
            <a:alphaModFix/>
          </a:blip>
          <a:srcRect l="39362" t="35342" r="38268" b="36381"/>
          <a:stretch/>
        </p:blipFill>
        <p:spPr>
          <a:xfrm>
            <a:off x="2891798" y="3488066"/>
            <a:ext cx="497687" cy="62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30" descr="Une image contenant capture d’écran, Graphique, obscurité, noir&#10;&#10;Description générée automatiquement"/>
          <p:cNvPicPr preferRelativeResize="0"/>
          <p:nvPr/>
        </p:nvPicPr>
        <p:blipFill rotWithShape="1">
          <a:blip r:embed="rId8">
            <a:alphaModFix/>
          </a:blip>
          <a:srcRect l="33979" t="33009" r="36920" b="23372"/>
          <a:stretch/>
        </p:blipFill>
        <p:spPr>
          <a:xfrm>
            <a:off x="3457943" y="3475108"/>
            <a:ext cx="649327" cy="906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30" descr="Une image contenant capture d’écran, horloge, conception&#10;&#10;Description générée automatiquement"/>
          <p:cNvPicPr preferRelativeResize="0"/>
          <p:nvPr/>
        </p:nvPicPr>
        <p:blipFill rotWithShape="1">
          <a:blip r:embed="rId9">
            <a:alphaModFix/>
          </a:blip>
          <a:srcRect l="39586" t="40022" r="39498" b="41071"/>
          <a:stretch/>
        </p:blipFill>
        <p:spPr>
          <a:xfrm>
            <a:off x="5746743" y="3590148"/>
            <a:ext cx="520768" cy="470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30" descr="Une image contenant capture d’écran, conception&#10;&#10;Description générée automatiquement"/>
          <p:cNvPicPr preferRelativeResize="0"/>
          <p:nvPr/>
        </p:nvPicPr>
        <p:blipFill rotWithShape="1">
          <a:blip r:embed="rId10">
            <a:alphaModFix/>
          </a:blip>
          <a:srcRect l="42354" t="40089" r="42098" b="41150"/>
          <a:stretch/>
        </p:blipFill>
        <p:spPr>
          <a:xfrm>
            <a:off x="2200521" y="3609143"/>
            <a:ext cx="377239" cy="455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30" descr="Une image contenant capture d’écran, obscurité, Graphique, noir&#10;&#10;Description générée automatiquement"/>
          <p:cNvPicPr preferRelativeResize="0"/>
          <p:nvPr/>
        </p:nvPicPr>
        <p:blipFill rotWithShape="1">
          <a:blip r:embed="rId11">
            <a:alphaModFix/>
          </a:blip>
          <a:srcRect l="39099" t="37211" r="39062" b="40588"/>
          <a:stretch/>
        </p:blipFill>
        <p:spPr>
          <a:xfrm>
            <a:off x="4281150" y="3439169"/>
            <a:ext cx="618262" cy="62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30" descr="Une image contenant capture d’écran, Graphique, obscurité, noir&#10;&#10;Description générée automatiquement"/>
          <p:cNvPicPr preferRelativeResize="0"/>
          <p:nvPr/>
        </p:nvPicPr>
        <p:blipFill rotWithShape="1">
          <a:blip r:embed="rId12">
            <a:alphaModFix/>
          </a:blip>
          <a:srcRect l="38476" t="38791" r="40426" b="37170"/>
          <a:stretch/>
        </p:blipFill>
        <p:spPr>
          <a:xfrm>
            <a:off x="7228750" y="3575492"/>
            <a:ext cx="477033" cy="525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30" descr="Une image contenant capture d’écran, obscurité, Graphique, noir&#10;&#10;Description générée automatiquement"/>
          <p:cNvPicPr preferRelativeResize="0"/>
          <p:nvPr/>
        </p:nvPicPr>
        <p:blipFill rotWithShape="1">
          <a:blip r:embed="rId13">
            <a:alphaModFix/>
          </a:blip>
          <a:srcRect l="40197" t="38138" r="41224" b="39068"/>
          <a:stretch/>
        </p:blipFill>
        <p:spPr>
          <a:xfrm>
            <a:off x="6501743" y="3499742"/>
            <a:ext cx="478899" cy="587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30" descr="Une image contenant capture d’écran, Graphique, obscurité&#10;&#10;Description générée automatiquement"/>
          <p:cNvPicPr preferRelativeResize="0"/>
          <p:nvPr/>
        </p:nvPicPr>
        <p:blipFill rotWithShape="1">
          <a:blip r:embed="rId14">
            <a:alphaModFix/>
          </a:blip>
          <a:srcRect l="40561" t="38568" r="39057" b="34794"/>
          <a:stretch/>
        </p:blipFill>
        <p:spPr>
          <a:xfrm>
            <a:off x="5030894" y="3496851"/>
            <a:ext cx="582407" cy="761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28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/>
              <a:t>18</a:t>
            </a:fld>
            <a:endParaRPr/>
          </a:p>
        </p:txBody>
      </p:sp>
      <p:sp>
        <p:nvSpPr>
          <p:cNvPr id="496" name="Google Shape;496;p28"/>
          <p:cNvSpPr txBox="1">
            <a:spLocks noGrp="1"/>
          </p:cNvSpPr>
          <p:nvPr>
            <p:ph type="body" idx="1"/>
          </p:nvPr>
        </p:nvSpPr>
        <p:spPr>
          <a:xfrm>
            <a:off x="338216" y="4861232"/>
            <a:ext cx="3724275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7" name="Google Shape;497;p28"/>
          <p:cNvSpPr txBox="1">
            <a:spLocks noGrp="1"/>
          </p:cNvSpPr>
          <p:nvPr>
            <p:ph type="title"/>
          </p:nvPr>
        </p:nvSpPr>
        <p:spPr>
          <a:xfrm>
            <a:off x="585628" y="439990"/>
            <a:ext cx="7972744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Les +</a:t>
            </a:r>
            <a:endParaRPr/>
          </a:p>
        </p:txBody>
      </p:sp>
      <p:pic>
        <p:nvPicPr>
          <p:cNvPr id="498" name="Google Shape;498;p28" descr="A person with his arms crossed&#10;&#10;Description automatically generated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t="412" r="6050" b="53024"/>
          <a:stretch/>
        </p:blipFill>
        <p:spPr>
          <a:xfrm>
            <a:off x="6658900" y="704638"/>
            <a:ext cx="2608028" cy="3545077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28"/>
          <p:cNvSpPr txBox="1"/>
          <p:nvPr/>
        </p:nvSpPr>
        <p:spPr>
          <a:xfrm>
            <a:off x="769835" y="1460207"/>
            <a:ext cx="433798" cy="763402"/>
          </a:xfrm>
          <a:prstGeom prst="rect">
            <a:avLst/>
          </a:prstGeom>
          <a:solidFill>
            <a:srgbClr val="B8B6FF">
              <a:alpha val="5098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00" name="Google Shape;500;p28"/>
          <p:cNvSpPr txBox="1"/>
          <p:nvPr/>
        </p:nvSpPr>
        <p:spPr>
          <a:xfrm>
            <a:off x="338216" y="1434486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/>
          </a:p>
        </p:txBody>
      </p:sp>
      <p:sp>
        <p:nvSpPr>
          <p:cNvPr id="501" name="Google Shape;501;p28"/>
          <p:cNvSpPr txBox="1"/>
          <p:nvPr/>
        </p:nvSpPr>
        <p:spPr>
          <a:xfrm>
            <a:off x="1299150" y="1577325"/>
            <a:ext cx="4496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800" b="0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Evaluation de vos compétences </a:t>
            </a:r>
            <a:r>
              <a:rPr lang="fr-FR" sz="1800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commerciales</a:t>
            </a:r>
            <a:endParaRPr/>
          </a:p>
        </p:txBody>
      </p:sp>
      <p:sp>
        <p:nvSpPr>
          <p:cNvPr id="502" name="Google Shape;502;p28"/>
          <p:cNvSpPr txBox="1"/>
          <p:nvPr/>
        </p:nvSpPr>
        <p:spPr>
          <a:xfrm>
            <a:off x="769835" y="2431306"/>
            <a:ext cx="433798" cy="763402"/>
          </a:xfrm>
          <a:prstGeom prst="rect">
            <a:avLst/>
          </a:prstGeom>
          <a:solidFill>
            <a:srgbClr val="B8B6FF">
              <a:alpha val="5098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03" name="Google Shape;503;p28"/>
          <p:cNvSpPr txBox="1"/>
          <p:nvPr/>
        </p:nvSpPr>
        <p:spPr>
          <a:xfrm>
            <a:off x="338216" y="2405585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/>
          </a:p>
        </p:txBody>
      </p:sp>
      <p:sp>
        <p:nvSpPr>
          <p:cNvPr id="504" name="Google Shape;504;p28"/>
          <p:cNvSpPr txBox="1"/>
          <p:nvPr/>
        </p:nvSpPr>
        <p:spPr>
          <a:xfrm>
            <a:off x="760685" y="3407885"/>
            <a:ext cx="433798" cy="763402"/>
          </a:xfrm>
          <a:prstGeom prst="rect">
            <a:avLst/>
          </a:prstGeom>
          <a:solidFill>
            <a:srgbClr val="B8B6FF">
              <a:alpha val="5098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05" name="Google Shape;505;p28"/>
          <p:cNvSpPr txBox="1"/>
          <p:nvPr/>
        </p:nvSpPr>
        <p:spPr>
          <a:xfrm>
            <a:off x="329066" y="3382164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28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/>
          </a:p>
        </p:txBody>
      </p:sp>
      <p:sp>
        <p:nvSpPr>
          <p:cNvPr id="506" name="Google Shape;506;p28"/>
          <p:cNvSpPr txBox="1"/>
          <p:nvPr/>
        </p:nvSpPr>
        <p:spPr>
          <a:xfrm>
            <a:off x="1299152" y="2712166"/>
            <a:ext cx="47387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rebuchet MS"/>
              <a:buNone/>
            </a:pPr>
            <a:r>
              <a:rPr lang="fr-FR" sz="1800" b="0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Identification de vos axes d’amélioration</a:t>
            </a:r>
            <a:endParaRPr sz="1800" b="0" i="0" u="none" strike="noStrike" cap="none">
              <a:solidFill>
                <a:schemeClr val="accen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507" name="Google Shape;507;p28"/>
          <p:cNvSpPr txBox="1"/>
          <p:nvPr/>
        </p:nvSpPr>
        <p:spPr>
          <a:xfrm>
            <a:off x="1299152" y="3569857"/>
            <a:ext cx="396586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rebuchet MS"/>
              <a:buNone/>
            </a:pPr>
            <a:r>
              <a:rPr lang="fr-FR" sz="1800" b="0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Démarrage quand vous le souhaitez et à votre rythme</a:t>
            </a:r>
            <a:endParaRPr sz="1800" b="0" i="0" u="none" strike="noStrike" cap="none">
              <a:solidFill>
                <a:schemeClr val="accen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508" name="Google Shape;508;p28"/>
          <p:cNvSpPr txBox="1">
            <a:spLocks noGrp="1"/>
          </p:cNvSpPr>
          <p:nvPr>
            <p:ph type="body" idx="1"/>
          </p:nvPr>
        </p:nvSpPr>
        <p:spPr>
          <a:xfrm>
            <a:off x="338216" y="4861232"/>
            <a:ext cx="3724275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21"/>
          <p:cNvSpPr txBox="1">
            <a:spLocks noGrp="1"/>
          </p:cNvSpPr>
          <p:nvPr>
            <p:ph type="title"/>
          </p:nvPr>
        </p:nvSpPr>
        <p:spPr>
          <a:xfrm>
            <a:off x="562269" y="927739"/>
            <a:ext cx="3792124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Des</a:t>
            </a:r>
            <a:br>
              <a:rPr lang="fr-FR"/>
            </a:br>
            <a:r>
              <a:rPr lang="fr-FR"/>
              <a:t>questions ?</a:t>
            </a:r>
            <a:endParaRPr/>
          </a:p>
        </p:txBody>
      </p:sp>
      <p:sp>
        <p:nvSpPr>
          <p:cNvPr id="514" name="Google Shape;514;p21"/>
          <p:cNvSpPr txBox="1">
            <a:spLocks noGrp="1"/>
          </p:cNvSpPr>
          <p:nvPr>
            <p:ph type="body" idx="1"/>
          </p:nvPr>
        </p:nvSpPr>
        <p:spPr>
          <a:xfrm>
            <a:off x="562269" y="2295289"/>
            <a:ext cx="379212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Contactez-nous !</a:t>
            </a:r>
            <a:endParaRPr dirty="0"/>
          </a:p>
        </p:txBody>
      </p:sp>
      <p:sp>
        <p:nvSpPr>
          <p:cNvPr id="515" name="Google Shape;515;p21"/>
          <p:cNvSpPr txBox="1">
            <a:spLocks noGrp="1"/>
          </p:cNvSpPr>
          <p:nvPr>
            <p:ph type="body" idx="5"/>
          </p:nvPr>
        </p:nvSpPr>
        <p:spPr>
          <a:xfrm>
            <a:off x="562270" y="3055706"/>
            <a:ext cx="228305" cy="228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516" name="Google Shape;516;p21"/>
          <p:cNvSpPr txBox="1">
            <a:spLocks noGrp="1"/>
          </p:cNvSpPr>
          <p:nvPr>
            <p:ph type="body" idx="7"/>
          </p:nvPr>
        </p:nvSpPr>
        <p:spPr>
          <a:xfrm>
            <a:off x="562270" y="3371903"/>
            <a:ext cx="228305" cy="228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517" name="Google Shape;517;p21"/>
          <p:cNvSpPr txBox="1">
            <a:spLocks noGrp="1"/>
          </p:cNvSpPr>
          <p:nvPr>
            <p:ph type="body" idx="13"/>
          </p:nvPr>
        </p:nvSpPr>
        <p:spPr>
          <a:xfrm>
            <a:off x="852861" y="3062136"/>
            <a:ext cx="182842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Arial"/>
              <a:buNone/>
            </a:pPr>
            <a:r>
              <a:rPr lang="fr-FR" dirty="0"/>
              <a:t>i.rigeade@booster-academy.com</a:t>
            </a:r>
            <a:br>
              <a:rPr lang="fr-FR" dirty="0"/>
            </a:br>
            <a:r>
              <a:rPr lang="fr-FR" dirty="0"/>
              <a:t>Te l : 06.59 73 77 80</a:t>
            </a:r>
            <a:endParaRPr dirty="0"/>
          </a:p>
        </p:txBody>
      </p:sp>
      <p:sp>
        <p:nvSpPr>
          <p:cNvPr id="518" name="Google Shape;518;p21"/>
          <p:cNvSpPr txBox="1">
            <a:spLocks noGrp="1"/>
          </p:cNvSpPr>
          <p:nvPr>
            <p:ph type="body" idx="14"/>
          </p:nvPr>
        </p:nvSpPr>
        <p:spPr>
          <a:xfrm>
            <a:off x="852861" y="3432194"/>
            <a:ext cx="1828426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Arial"/>
              <a:buNone/>
            </a:pPr>
            <a:r>
              <a:rPr lang="fr-FR"/>
              <a:t>Web site: https://www.booster-academy.fr/</a:t>
            </a:r>
            <a:endParaRPr/>
          </a:p>
        </p:txBody>
      </p:sp>
      <p:pic>
        <p:nvPicPr>
          <p:cNvPr id="519" name="Google Shape;519;p21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t="510" b="510"/>
          <a:stretch/>
        </p:blipFill>
        <p:spPr>
          <a:xfrm>
            <a:off x="598488" y="2776538"/>
            <a:ext cx="155575" cy="153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21"/>
          <p:cNvPicPr preferRelativeResize="0">
            <a:picLocks noGrp="1"/>
          </p:cNvPicPr>
          <p:nvPr>
            <p:ph type="pic" idx="6"/>
          </p:nvPr>
        </p:nvPicPr>
        <p:blipFill rotWithShape="1">
          <a:blip r:embed="rId3">
            <a:alphaModFix/>
          </a:blip>
          <a:srcRect t="510" b="510"/>
          <a:stretch/>
        </p:blipFill>
        <p:spPr>
          <a:xfrm>
            <a:off x="598488" y="3092450"/>
            <a:ext cx="155575" cy="153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21"/>
          <p:cNvPicPr preferRelativeResize="0">
            <a:picLocks noGrp="1"/>
          </p:cNvPicPr>
          <p:nvPr>
            <p:ph type="pic" idx="8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598488" y="3408363"/>
            <a:ext cx="155575" cy="15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2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5">
            <a:alphaModFix/>
          </a:blip>
          <a:srcRect l="2171" r="2170"/>
          <a:stretch/>
        </p:blipFill>
        <p:spPr>
          <a:xfrm>
            <a:off x="2757488" y="347663"/>
            <a:ext cx="6386512" cy="444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"/>
          <p:cNvSpPr txBox="1">
            <a:spLocks noGrp="1"/>
          </p:cNvSpPr>
          <p:nvPr>
            <p:ph type="title"/>
          </p:nvPr>
        </p:nvSpPr>
        <p:spPr>
          <a:xfrm>
            <a:off x="585629" y="439990"/>
            <a:ext cx="193849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Sommaire</a:t>
            </a:r>
            <a:endParaRPr/>
          </a:p>
        </p:txBody>
      </p:sp>
      <p:sp>
        <p:nvSpPr>
          <p:cNvPr id="197" name="Google Shape;197;p2"/>
          <p:cNvSpPr txBox="1">
            <a:spLocks noGrp="1"/>
          </p:cNvSpPr>
          <p:nvPr>
            <p:ph type="body" idx="1"/>
          </p:nvPr>
        </p:nvSpPr>
        <p:spPr>
          <a:xfrm>
            <a:off x="5985223" y="629074"/>
            <a:ext cx="24372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Comme Plaire</a:t>
            </a:r>
            <a:endParaRPr/>
          </a:p>
        </p:txBody>
      </p:sp>
      <p:sp>
        <p:nvSpPr>
          <p:cNvPr id="198" name="Google Shape;198;p2"/>
          <p:cNvSpPr txBox="1">
            <a:spLocks noGrp="1"/>
          </p:cNvSpPr>
          <p:nvPr>
            <p:ph type="body" idx="2"/>
          </p:nvPr>
        </p:nvSpPr>
        <p:spPr>
          <a:xfrm>
            <a:off x="5985223" y="1509882"/>
            <a:ext cx="24372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Comme Informer</a:t>
            </a:r>
            <a:endParaRPr/>
          </a:p>
        </p:txBody>
      </p:sp>
      <p:sp>
        <p:nvSpPr>
          <p:cNvPr id="199" name="Google Shape;199;p2"/>
          <p:cNvSpPr txBox="1">
            <a:spLocks noGrp="1"/>
          </p:cNvSpPr>
          <p:nvPr>
            <p:ph type="body" idx="4"/>
          </p:nvPr>
        </p:nvSpPr>
        <p:spPr>
          <a:xfrm>
            <a:off x="5985223" y="2483023"/>
            <a:ext cx="2437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Comme Teasing</a:t>
            </a:r>
            <a:endParaRPr/>
          </a:p>
        </p:txBody>
      </p:sp>
      <p:sp>
        <p:nvSpPr>
          <p:cNvPr id="200" name="Google Shape;200;p2"/>
          <p:cNvSpPr txBox="1">
            <a:spLocks noGrp="1"/>
          </p:cNvSpPr>
          <p:nvPr>
            <p:ph type="body" idx="5"/>
          </p:nvPr>
        </p:nvSpPr>
        <p:spPr>
          <a:xfrm>
            <a:off x="5542796" y="439990"/>
            <a:ext cx="433798" cy="763402"/>
          </a:xfrm>
          <a:prstGeom prst="rect">
            <a:avLst/>
          </a:prstGeom>
          <a:solidFill>
            <a:srgbClr val="B8B6FF">
              <a:alpha val="5098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201" name="Google Shape;201;p2"/>
          <p:cNvSpPr txBox="1">
            <a:spLocks noGrp="1"/>
          </p:cNvSpPr>
          <p:nvPr>
            <p:ph type="body" idx="6"/>
          </p:nvPr>
        </p:nvSpPr>
        <p:spPr>
          <a:xfrm>
            <a:off x="5542796" y="1320798"/>
            <a:ext cx="433798" cy="763402"/>
          </a:xfrm>
          <a:prstGeom prst="rect">
            <a:avLst/>
          </a:prstGeom>
          <a:solidFill>
            <a:srgbClr val="B8B6FF">
              <a:alpha val="5098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202" name="Google Shape;202;p2"/>
          <p:cNvSpPr txBox="1">
            <a:spLocks noGrp="1"/>
          </p:cNvSpPr>
          <p:nvPr>
            <p:ph type="body" idx="7"/>
          </p:nvPr>
        </p:nvSpPr>
        <p:spPr>
          <a:xfrm>
            <a:off x="5542796" y="2201606"/>
            <a:ext cx="433798" cy="763402"/>
          </a:xfrm>
          <a:prstGeom prst="rect">
            <a:avLst/>
          </a:prstGeom>
          <a:solidFill>
            <a:srgbClr val="B8B6FF">
              <a:alpha val="5098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203" name="Google Shape;203;p2"/>
          <p:cNvSpPr txBox="1">
            <a:spLocks noGrp="1"/>
          </p:cNvSpPr>
          <p:nvPr>
            <p:ph type="body" idx="9"/>
          </p:nvPr>
        </p:nvSpPr>
        <p:spPr>
          <a:xfrm>
            <a:off x="5427066" y="544692"/>
            <a:ext cx="6480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P</a:t>
            </a:r>
            <a:endParaRPr/>
          </a:p>
        </p:txBody>
      </p:sp>
      <p:sp>
        <p:nvSpPr>
          <p:cNvPr id="204" name="Google Shape;204;p2"/>
          <p:cNvSpPr txBox="1">
            <a:spLocks noGrp="1"/>
          </p:cNvSpPr>
          <p:nvPr>
            <p:ph type="body" idx="14"/>
          </p:nvPr>
        </p:nvSpPr>
        <p:spPr>
          <a:xfrm>
            <a:off x="5427066" y="1404239"/>
            <a:ext cx="6480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I</a:t>
            </a:r>
            <a:endParaRPr/>
          </a:p>
        </p:txBody>
      </p:sp>
      <p:sp>
        <p:nvSpPr>
          <p:cNvPr id="205" name="Google Shape;205;p2"/>
          <p:cNvSpPr txBox="1">
            <a:spLocks noGrp="1"/>
          </p:cNvSpPr>
          <p:nvPr>
            <p:ph type="body" idx="15"/>
          </p:nvPr>
        </p:nvSpPr>
        <p:spPr>
          <a:xfrm>
            <a:off x="5427066" y="2315909"/>
            <a:ext cx="6480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T</a:t>
            </a:r>
            <a:endParaRPr/>
          </a:p>
        </p:txBody>
      </p:sp>
      <p:sp>
        <p:nvSpPr>
          <p:cNvPr id="206" name="Google Shape;206;p2"/>
          <p:cNvSpPr txBox="1"/>
          <p:nvPr/>
        </p:nvSpPr>
        <p:spPr>
          <a:xfrm>
            <a:off x="5976594" y="3363831"/>
            <a:ext cx="2437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200" b="1" i="0" u="none" strike="noStrike" cap="non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Comme Conclure</a:t>
            </a:r>
            <a:endParaRPr/>
          </a:p>
        </p:txBody>
      </p:sp>
      <p:sp>
        <p:nvSpPr>
          <p:cNvPr id="207" name="Google Shape;207;p2"/>
          <p:cNvSpPr txBox="1"/>
          <p:nvPr/>
        </p:nvSpPr>
        <p:spPr>
          <a:xfrm>
            <a:off x="5534167" y="3082414"/>
            <a:ext cx="433798" cy="763402"/>
          </a:xfrm>
          <a:prstGeom prst="rect">
            <a:avLst/>
          </a:prstGeom>
          <a:solidFill>
            <a:srgbClr val="B8B6FF">
              <a:alpha val="5098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endParaRPr/>
          </a:p>
        </p:txBody>
      </p:sp>
      <p:sp>
        <p:nvSpPr>
          <p:cNvPr id="208" name="Google Shape;208;p2"/>
          <p:cNvSpPr txBox="1"/>
          <p:nvPr/>
        </p:nvSpPr>
        <p:spPr>
          <a:xfrm>
            <a:off x="5406066" y="3166108"/>
            <a:ext cx="6480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3600" b="1" i="0" u="none" strike="noStrike" cap="none">
                <a:solidFill>
                  <a:schemeClr val="accent2"/>
                </a:solidFill>
                <a:latin typeface="Space Grotesk"/>
                <a:ea typeface="Space Grotesk"/>
                <a:cs typeface="Space Grotesk"/>
                <a:sym typeface="Space Grotesk"/>
              </a:rPr>
              <a:t>C</a:t>
            </a:r>
            <a:endParaRPr/>
          </a:p>
        </p:txBody>
      </p:sp>
      <p:sp>
        <p:nvSpPr>
          <p:cNvPr id="209" name="Google Shape;209;p2"/>
          <p:cNvSpPr txBox="1"/>
          <p:nvPr/>
        </p:nvSpPr>
        <p:spPr>
          <a:xfrm>
            <a:off x="5985223" y="4244639"/>
            <a:ext cx="2437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200" b="1" i="0" u="none" strike="noStrike" cap="non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Comme Hiérarchiser</a:t>
            </a:r>
            <a:endParaRPr/>
          </a:p>
        </p:txBody>
      </p:sp>
      <p:sp>
        <p:nvSpPr>
          <p:cNvPr id="210" name="Google Shape;210;p2"/>
          <p:cNvSpPr txBox="1"/>
          <p:nvPr/>
        </p:nvSpPr>
        <p:spPr>
          <a:xfrm>
            <a:off x="5542796" y="3963222"/>
            <a:ext cx="433798" cy="763402"/>
          </a:xfrm>
          <a:prstGeom prst="rect">
            <a:avLst/>
          </a:prstGeom>
          <a:solidFill>
            <a:srgbClr val="B8B6FF">
              <a:alpha val="5098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endParaRPr/>
          </a:p>
        </p:txBody>
      </p:sp>
      <p:sp>
        <p:nvSpPr>
          <p:cNvPr id="211" name="Google Shape;211;p2"/>
          <p:cNvSpPr txBox="1"/>
          <p:nvPr/>
        </p:nvSpPr>
        <p:spPr>
          <a:xfrm>
            <a:off x="5426212" y="4077778"/>
            <a:ext cx="6480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3600" b="1" i="0" u="none" strike="noStrike" cap="none">
                <a:solidFill>
                  <a:schemeClr val="accent2"/>
                </a:solidFill>
                <a:latin typeface="Space Grotesk"/>
                <a:ea typeface="Space Grotesk"/>
                <a:cs typeface="Space Grotesk"/>
                <a:sym typeface="Space Grotesk"/>
              </a:rPr>
              <a:t>H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"/>
          <p:cNvSpPr/>
          <p:nvPr/>
        </p:nvSpPr>
        <p:spPr>
          <a:xfrm>
            <a:off x="3634331" y="2696595"/>
            <a:ext cx="1718861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92D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"/>
          <p:cNvSpPr txBox="1">
            <a:spLocks noGrp="1"/>
          </p:cNvSpPr>
          <p:nvPr>
            <p:ph type="body" idx="1"/>
          </p:nvPr>
        </p:nvSpPr>
        <p:spPr>
          <a:xfrm>
            <a:off x="543205" y="676230"/>
            <a:ext cx="3866869" cy="175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/>
              <a:t>3</a:t>
            </a:fld>
            <a:endParaRPr/>
          </a:p>
        </p:txBody>
      </p:sp>
      <p:sp>
        <p:nvSpPr>
          <p:cNvPr id="219" name="Google Shape;219;p1"/>
          <p:cNvSpPr txBox="1">
            <a:spLocks noGrp="1"/>
          </p:cNvSpPr>
          <p:nvPr>
            <p:ph type="title"/>
          </p:nvPr>
        </p:nvSpPr>
        <p:spPr>
          <a:xfrm>
            <a:off x="585628" y="439990"/>
            <a:ext cx="7972744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Soigner sa communication</a:t>
            </a:r>
            <a:endParaRPr/>
          </a:p>
        </p:txBody>
      </p:sp>
      <p:sp>
        <p:nvSpPr>
          <p:cNvPr id="220" name="Google Shape;220;p1"/>
          <p:cNvSpPr txBox="1">
            <a:spLocks noGrp="1"/>
          </p:cNvSpPr>
          <p:nvPr>
            <p:ph type="body" idx="1"/>
          </p:nvPr>
        </p:nvSpPr>
        <p:spPr>
          <a:xfrm>
            <a:off x="338138" y="4860925"/>
            <a:ext cx="3724275" cy="10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1"/>
          <p:cNvSpPr txBox="1"/>
          <p:nvPr/>
        </p:nvSpPr>
        <p:spPr>
          <a:xfrm>
            <a:off x="3935326" y="3084899"/>
            <a:ext cx="1362839" cy="542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"/>
          <p:cNvSpPr/>
          <p:nvPr/>
        </p:nvSpPr>
        <p:spPr>
          <a:xfrm>
            <a:off x="2476639" y="2696593"/>
            <a:ext cx="1342878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rgbClr val="FFF7D7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"/>
          <p:cNvSpPr txBox="1"/>
          <p:nvPr/>
        </p:nvSpPr>
        <p:spPr>
          <a:xfrm>
            <a:off x="2517701" y="3097699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Les bons mots 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"/>
          <p:cNvSpPr/>
          <p:nvPr/>
        </p:nvSpPr>
        <p:spPr>
          <a:xfrm>
            <a:off x="5180213" y="2696594"/>
            <a:ext cx="1526869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rgbClr val="0A0095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"/>
          <p:cNvSpPr txBox="1"/>
          <p:nvPr/>
        </p:nvSpPr>
        <p:spPr>
          <a:xfrm>
            <a:off x="5087234" y="3134966"/>
            <a:ext cx="1712199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La bonne apparence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"/>
          <p:cNvSpPr txBox="1"/>
          <p:nvPr/>
        </p:nvSpPr>
        <p:spPr>
          <a:xfrm>
            <a:off x="2695328" y="1796978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01</a:t>
            </a:r>
            <a:endParaRPr/>
          </a:p>
        </p:txBody>
      </p:sp>
      <p:sp>
        <p:nvSpPr>
          <p:cNvPr id="227" name="Google Shape;227;p1"/>
          <p:cNvSpPr txBox="1"/>
          <p:nvPr/>
        </p:nvSpPr>
        <p:spPr>
          <a:xfrm>
            <a:off x="4045561" y="1806305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02</a:t>
            </a:r>
            <a:endParaRPr/>
          </a:p>
        </p:txBody>
      </p:sp>
      <p:sp>
        <p:nvSpPr>
          <p:cNvPr id="228" name="Google Shape;228;p1"/>
          <p:cNvSpPr txBox="1"/>
          <p:nvPr/>
        </p:nvSpPr>
        <p:spPr>
          <a:xfrm>
            <a:off x="5495134" y="1796978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4000" b="1" i="0" u="none" strike="noStrike" cap="none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rPr>
              <a:t>03</a:t>
            </a:r>
            <a:endParaRPr/>
          </a:p>
        </p:txBody>
      </p:sp>
      <p:sp>
        <p:nvSpPr>
          <p:cNvPr id="229" name="Google Shape;229;p1"/>
          <p:cNvSpPr txBox="1"/>
          <p:nvPr/>
        </p:nvSpPr>
        <p:spPr>
          <a:xfrm>
            <a:off x="3953842" y="3114696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La bonne voix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"/>
          <p:cNvSpPr txBox="1"/>
          <p:nvPr/>
        </p:nvSpPr>
        <p:spPr>
          <a:xfrm>
            <a:off x="470360" y="1270015"/>
            <a:ext cx="534633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En maîtrisant les fondamentaux…</a:t>
            </a:r>
            <a:endParaRPr sz="1400" b="0" i="0" u="none" strike="noStrike" cap="non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1" name="Google Shape;231;p1"/>
          <p:cNvSpPr/>
          <p:nvPr/>
        </p:nvSpPr>
        <p:spPr>
          <a:xfrm>
            <a:off x="3634331" y="2128973"/>
            <a:ext cx="339835" cy="279133"/>
          </a:xfrm>
          <a:prstGeom prst="mathPlus">
            <a:avLst>
              <a:gd name="adj1" fmla="val 23520"/>
            </a:avLst>
          </a:prstGeom>
          <a:solidFill>
            <a:schemeClr val="accent1"/>
          </a:solidFill>
          <a:ln w="25400" cap="flat" cmpd="sng">
            <a:solidFill>
              <a:srgbClr val="0400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"/>
          <p:cNvSpPr/>
          <p:nvPr/>
        </p:nvSpPr>
        <p:spPr>
          <a:xfrm>
            <a:off x="5048630" y="2104798"/>
            <a:ext cx="339835" cy="279133"/>
          </a:xfrm>
          <a:prstGeom prst="mathPlus">
            <a:avLst>
              <a:gd name="adj1" fmla="val 23520"/>
            </a:avLst>
          </a:prstGeom>
          <a:solidFill>
            <a:schemeClr val="accent1"/>
          </a:solidFill>
          <a:ln w="25400" cap="flat" cmpd="sng">
            <a:solidFill>
              <a:srgbClr val="0400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"/>
          <p:cNvSpPr/>
          <p:nvPr/>
        </p:nvSpPr>
        <p:spPr>
          <a:xfrm>
            <a:off x="4814319" y="2881308"/>
            <a:ext cx="3281931" cy="229595"/>
          </a:xfrm>
          <a:custGeom>
            <a:avLst/>
            <a:gdLst/>
            <a:ahLst/>
            <a:cxnLst/>
            <a:rect l="l" t="t" r="r" b="b"/>
            <a:pathLst>
              <a:path w="1567179" h="504825" extrusionOk="0">
                <a:moveTo>
                  <a:pt x="1566863" y="0"/>
                </a:moveTo>
                <a:lnTo>
                  <a:pt x="0" y="0"/>
                </a:lnTo>
                <a:lnTo>
                  <a:pt x="0" y="504278"/>
                </a:lnTo>
                <a:lnTo>
                  <a:pt x="1566863" y="504278"/>
                </a:lnTo>
                <a:lnTo>
                  <a:pt x="156686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4"/>
          <p:cNvSpPr txBox="1">
            <a:spLocks noGrp="1"/>
          </p:cNvSpPr>
          <p:nvPr>
            <p:ph type="body" idx="1"/>
          </p:nvPr>
        </p:nvSpPr>
        <p:spPr>
          <a:xfrm>
            <a:off x="4854574" y="2294774"/>
            <a:ext cx="783861" cy="2295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4"/>
          <p:cNvSpPr txBox="1">
            <a:spLocks noGrp="1"/>
          </p:cNvSpPr>
          <p:nvPr>
            <p:ph type="body" idx="1"/>
          </p:nvPr>
        </p:nvSpPr>
        <p:spPr>
          <a:xfrm>
            <a:off x="4834445" y="1811293"/>
            <a:ext cx="876273" cy="2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01</a:t>
            </a:r>
            <a:endParaRPr dirty="0"/>
          </a:p>
        </p:txBody>
      </p:sp>
      <p:sp>
        <p:nvSpPr>
          <p:cNvPr id="240" name="Google Shape;240;p4"/>
          <p:cNvSpPr txBox="1">
            <a:spLocks noGrp="1"/>
          </p:cNvSpPr>
          <p:nvPr>
            <p:ph type="title"/>
          </p:nvPr>
        </p:nvSpPr>
        <p:spPr>
          <a:xfrm>
            <a:off x="4854573" y="2454442"/>
            <a:ext cx="3931049" cy="16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Sexy Punchy</a:t>
            </a:r>
            <a:br>
              <a:rPr lang="fr-FR" dirty="0"/>
            </a:br>
            <a:r>
              <a:rPr lang="fr-FR" dirty="0"/>
              <a:t>Concis</a:t>
            </a:r>
            <a:br>
              <a:rPr lang="fr-FR" dirty="0"/>
            </a:br>
            <a:r>
              <a:rPr lang="fr-FR" dirty="0"/>
              <a:t>Différenciant</a:t>
            </a:r>
            <a:br>
              <a:rPr lang="fr-FR" dirty="0"/>
            </a:br>
            <a:r>
              <a:rPr lang="fr-FR" dirty="0"/>
              <a:t>Impactant</a:t>
            </a:r>
            <a:br>
              <a:rPr lang="fr-FR" dirty="0"/>
            </a:br>
            <a:r>
              <a:rPr lang="fr-FR" dirty="0"/>
              <a:t>Valorisant</a:t>
            </a:r>
            <a:endParaRPr dirty="0"/>
          </a:p>
        </p:txBody>
      </p:sp>
      <p:pic>
        <p:nvPicPr>
          <p:cNvPr id="241" name="Google Shape;241;p4" descr="A person in a running outfit&#10;&#10;Description automatically generated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 amt="20000"/>
          </a:blip>
          <a:srcRect l="15" r="15"/>
          <a:stretch/>
        </p:blipFill>
        <p:spPr>
          <a:xfrm>
            <a:off x="203083" y="47382"/>
            <a:ext cx="50003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4" descr="A person running in the air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t="12" b="13"/>
          <a:stretch/>
        </p:blipFill>
        <p:spPr>
          <a:xfrm>
            <a:off x="497889" y="457076"/>
            <a:ext cx="4336557" cy="441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"/>
          <p:cNvSpPr/>
          <p:nvPr/>
        </p:nvSpPr>
        <p:spPr>
          <a:xfrm>
            <a:off x="2933479" y="2673108"/>
            <a:ext cx="1718861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92D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3"/>
          <p:cNvSpPr/>
          <p:nvPr/>
        </p:nvSpPr>
        <p:spPr>
          <a:xfrm>
            <a:off x="1729937" y="2665811"/>
            <a:ext cx="1574012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rgbClr val="0A0095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3"/>
          <p:cNvSpPr txBox="1">
            <a:spLocks noGrp="1"/>
          </p:cNvSpPr>
          <p:nvPr>
            <p:ph type="body" idx="1"/>
          </p:nvPr>
        </p:nvSpPr>
        <p:spPr>
          <a:xfrm>
            <a:off x="543205" y="676230"/>
            <a:ext cx="3866869" cy="175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3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/>
              <a:t>5</a:t>
            </a:fld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title"/>
          </p:nvPr>
        </p:nvSpPr>
        <p:spPr>
          <a:xfrm>
            <a:off x="585628" y="439990"/>
            <a:ext cx="7972744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Le maximum d’impact en 1 minute !</a:t>
            </a:r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body" idx="1"/>
          </p:nvPr>
        </p:nvSpPr>
        <p:spPr>
          <a:xfrm>
            <a:off x="338138" y="4860925"/>
            <a:ext cx="3724275" cy="10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3" name="Google Shape;253;p3"/>
          <p:cNvSpPr txBox="1"/>
          <p:nvPr/>
        </p:nvSpPr>
        <p:spPr>
          <a:xfrm>
            <a:off x="1807399" y="3054115"/>
            <a:ext cx="1526869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Contexte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Histoire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Enjeux</a:t>
            </a:r>
            <a:endParaRPr sz="1200" b="1" i="0" u="none" strike="noStrike" cap="none">
              <a:solidFill>
                <a:schemeClr val="accen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54" name="Google Shape;254;p3"/>
          <p:cNvSpPr txBox="1"/>
          <p:nvPr/>
        </p:nvSpPr>
        <p:spPr>
          <a:xfrm>
            <a:off x="3234474" y="3061412"/>
            <a:ext cx="1362839" cy="542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Solution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Résolution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Réponse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"/>
          <p:cNvSpPr/>
          <p:nvPr/>
        </p:nvSpPr>
        <p:spPr>
          <a:xfrm>
            <a:off x="543205" y="2660306"/>
            <a:ext cx="1342878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rgbClr val="FFF7D7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3"/>
          <p:cNvSpPr txBox="1"/>
          <p:nvPr/>
        </p:nvSpPr>
        <p:spPr>
          <a:xfrm>
            <a:off x="584267" y="3061412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Accroche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"/>
          <p:cNvSpPr/>
          <p:nvPr/>
        </p:nvSpPr>
        <p:spPr>
          <a:xfrm>
            <a:off x="5927152" y="2659974"/>
            <a:ext cx="1210614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rgbClr val="FFF7D7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"/>
          <p:cNvSpPr/>
          <p:nvPr/>
        </p:nvSpPr>
        <p:spPr>
          <a:xfrm>
            <a:off x="4479361" y="2673107"/>
            <a:ext cx="1526869" cy="1219307"/>
          </a:xfrm>
          <a:custGeom>
            <a:avLst/>
            <a:gdLst/>
            <a:ahLst/>
            <a:cxnLst/>
            <a:rect l="l" t="t" r="r" b="b"/>
            <a:pathLst>
              <a:path w="4820922" h="2680970" extrusionOk="0">
                <a:moveTo>
                  <a:pt x="4410389" y="0"/>
                </a:moveTo>
                <a:lnTo>
                  <a:pt x="0" y="0"/>
                </a:lnTo>
                <a:lnTo>
                  <a:pt x="0" y="2680970"/>
                </a:lnTo>
                <a:lnTo>
                  <a:pt x="4410389" y="2680970"/>
                </a:lnTo>
                <a:lnTo>
                  <a:pt x="4820923" y="1340485"/>
                </a:lnTo>
                <a:lnTo>
                  <a:pt x="4410389" y="0"/>
                </a:lnTo>
                <a:lnTo>
                  <a:pt x="4410389" y="0"/>
                </a:lnTo>
                <a:close/>
              </a:path>
            </a:pathLst>
          </a:custGeom>
          <a:solidFill>
            <a:srgbClr val="0A0095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"/>
          <p:cNvSpPr txBox="1"/>
          <p:nvPr/>
        </p:nvSpPr>
        <p:spPr>
          <a:xfrm>
            <a:off x="4386695" y="3072034"/>
            <a:ext cx="1712199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50" b="1" i="0" u="none" strike="noStrike" cap="none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Bénéfices</a:t>
            </a:r>
            <a:endParaRPr sz="1200" b="1" i="0" u="none" strike="noStrike" cap="none">
              <a:solidFill>
                <a:schemeClr val="accent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100" b="1" i="0" u="none" strike="noStrike" cap="none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Pourquoi</a:t>
            </a:r>
            <a:r>
              <a:rPr lang="fr-FR" sz="1200" b="1" i="0" u="none" strike="noStrike" cap="none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rPr>
              <a:t> moi ?</a:t>
            </a:r>
            <a:endParaRPr sz="1200" b="1" i="0" u="none" strike="noStrike" cap="none">
              <a:solidFill>
                <a:schemeClr val="accen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60" name="Google Shape;260;p3"/>
          <p:cNvSpPr txBox="1"/>
          <p:nvPr/>
        </p:nvSpPr>
        <p:spPr>
          <a:xfrm>
            <a:off x="5979948" y="3054115"/>
            <a:ext cx="1078739" cy="64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endParaRPr sz="1046" b="1" i="0" u="none" strike="noStrike" cap="none">
              <a:solidFill>
                <a:schemeClr val="accen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046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A vos agendas !</a:t>
            </a:r>
            <a:endParaRPr sz="1046" b="1" i="0" u="none" strike="noStrike" cap="none">
              <a:solidFill>
                <a:schemeClr val="accen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61" name="Google Shape;261;p3"/>
          <p:cNvSpPr txBox="1"/>
          <p:nvPr/>
        </p:nvSpPr>
        <p:spPr>
          <a:xfrm>
            <a:off x="605218" y="2268477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Moi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3"/>
          <p:cNvSpPr txBox="1"/>
          <p:nvPr/>
        </p:nvSpPr>
        <p:spPr>
          <a:xfrm>
            <a:off x="1895896" y="2107319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Mon interlocuteur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3"/>
          <p:cNvSpPr txBox="1"/>
          <p:nvPr/>
        </p:nvSpPr>
        <p:spPr>
          <a:xfrm>
            <a:off x="3234474" y="2143160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Ma valeur ajoutée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3"/>
          <p:cNvSpPr txBox="1"/>
          <p:nvPr/>
        </p:nvSpPr>
        <p:spPr>
          <a:xfrm>
            <a:off x="4573050" y="2107325"/>
            <a:ext cx="11640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Mes engagements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3"/>
          <p:cNvSpPr txBox="1"/>
          <p:nvPr/>
        </p:nvSpPr>
        <p:spPr>
          <a:xfrm>
            <a:off x="5911630" y="2233735"/>
            <a:ext cx="1074027" cy="48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6"/>
              <a:buFont typeface="Arial"/>
              <a:buNone/>
            </a:pPr>
            <a:r>
              <a:rPr lang="fr-FR"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Action</a:t>
            </a:r>
            <a:endParaRPr sz="14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03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/>
              <a:t>6</a:t>
            </a:fld>
            <a:endParaRPr/>
          </a:p>
        </p:txBody>
      </p:sp>
      <p:sp>
        <p:nvSpPr>
          <p:cNvPr id="271" name="Google Shape;271;p103"/>
          <p:cNvSpPr txBox="1">
            <a:spLocks noGrp="1"/>
          </p:cNvSpPr>
          <p:nvPr>
            <p:ph type="body" idx="1"/>
          </p:nvPr>
        </p:nvSpPr>
        <p:spPr>
          <a:xfrm>
            <a:off x="338216" y="4861232"/>
            <a:ext cx="3724275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2" name="Google Shape;272;p103"/>
          <p:cNvSpPr txBox="1">
            <a:spLocks noGrp="1"/>
          </p:cNvSpPr>
          <p:nvPr>
            <p:ph type="body" idx="3"/>
          </p:nvPr>
        </p:nvSpPr>
        <p:spPr>
          <a:xfrm>
            <a:off x="585628" y="1451917"/>
            <a:ext cx="7972744" cy="2948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AutoNum type="arabicPeriod"/>
            </a:pPr>
            <a:r>
              <a:rPr lang="fr-FR" sz="1800">
                <a:solidFill>
                  <a:schemeClr val="accent1"/>
                </a:solidFill>
              </a:rPr>
              <a:t>Attirer</a:t>
            </a:r>
            <a:r>
              <a:rPr lang="fr-FR" sz="1800" b="1">
                <a:solidFill>
                  <a:schemeClr val="accent1"/>
                </a:solidFill>
              </a:rPr>
              <a:t> l’attention </a:t>
            </a:r>
            <a:endParaRPr/>
          </a:p>
          <a:p>
            <a: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AutoNum type="arabicPeriod"/>
            </a:pPr>
            <a:r>
              <a:rPr lang="fr-FR" sz="1800">
                <a:solidFill>
                  <a:schemeClr val="accent1"/>
                </a:solidFill>
              </a:rPr>
              <a:t>Les </a:t>
            </a:r>
            <a:r>
              <a:rPr lang="fr-FR" sz="1800" b="1">
                <a:solidFill>
                  <a:schemeClr val="accent1"/>
                </a:solidFill>
              </a:rPr>
              <a:t>mots clés </a:t>
            </a:r>
            <a:r>
              <a:rPr lang="fr-FR" sz="1800">
                <a:solidFill>
                  <a:schemeClr val="accent1"/>
                </a:solidFill>
              </a:rPr>
              <a:t>qui font mouche</a:t>
            </a:r>
            <a:endParaRPr/>
          </a:p>
          <a:p>
            <a: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AutoNum type="arabicPeriod"/>
            </a:pPr>
            <a:r>
              <a:rPr lang="fr-FR" sz="1800">
                <a:solidFill>
                  <a:schemeClr val="accent1"/>
                </a:solidFill>
              </a:rPr>
              <a:t>Créer la </a:t>
            </a:r>
            <a:r>
              <a:rPr lang="fr-FR" sz="1800" b="1">
                <a:solidFill>
                  <a:schemeClr val="accent1"/>
                </a:solidFill>
              </a:rPr>
              <a:t>différence </a:t>
            </a:r>
            <a:endParaRPr sz="1800" b="1">
              <a:solidFill>
                <a:schemeClr val="accent1"/>
              </a:solidFill>
            </a:endParaRPr>
          </a:p>
        </p:txBody>
      </p:sp>
      <p:sp>
        <p:nvSpPr>
          <p:cNvPr id="273" name="Google Shape;273;p103"/>
          <p:cNvSpPr txBox="1">
            <a:spLocks noGrp="1"/>
          </p:cNvSpPr>
          <p:nvPr>
            <p:ph type="title"/>
          </p:nvPr>
        </p:nvSpPr>
        <p:spPr>
          <a:xfrm>
            <a:off x="585628" y="440077"/>
            <a:ext cx="797274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Une ACCROCHE en béton armé</a:t>
            </a:r>
            <a:endParaRPr/>
          </a:p>
        </p:txBody>
      </p:sp>
      <p:pic>
        <p:nvPicPr>
          <p:cNvPr id="274" name="Google Shape;274;p103" descr="Une image contenant chaussures, habits, personne, noir et blanc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95693" y="272661"/>
            <a:ext cx="51435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04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/>
              <a:t>7</a:t>
            </a:fld>
            <a:endParaRPr/>
          </a:p>
        </p:txBody>
      </p:sp>
      <p:sp>
        <p:nvSpPr>
          <p:cNvPr id="280" name="Google Shape;280;p104"/>
          <p:cNvSpPr txBox="1">
            <a:spLocks noGrp="1"/>
          </p:cNvSpPr>
          <p:nvPr>
            <p:ph type="body" idx="1"/>
          </p:nvPr>
        </p:nvSpPr>
        <p:spPr>
          <a:xfrm>
            <a:off x="338216" y="4861232"/>
            <a:ext cx="3724275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1" name="Google Shape;281;p104"/>
          <p:cNvSpPr txBox="1">
            <a:spLocks noGrp="1"/>
          </p:cNvSpPr>
          <p:nvPr>
            <p:ph type="body" idx="2"/>
          </p:nvPr>
        </p:nvSpPr>
        <p:spPr>
          <a:xfrm>
            <a:off x="585628" y="1187116"/>
            <a:ext cx="7972744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2" name="Google Shape;282;p104"/>
          <p:cNvSpPr txBox="1">
            <a:spLocks noGrp="1"/>
          </p:cNvSpPr>
          <p:nvPr>
            <p:ph type="body" idx="3"/>
          </p:nvPr>
        </p:nvSpPr>
        <p:spPr>
          <a:xfrm>
            <a:off x="585628" y="1451917"/>
            <a:ext cx="7972744" cy="2948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AutoNum type="arabicPeriod"/>
            </a:pPr>
            <a:r>
              <a:rPr lang="fr-FR" sz="1800">
                <a:solidFill>
                  <a:schemeClr val="accent1"/>
                </a:solidFill>
              </a:rPr>
              <a:t>Pourquoi </a:t>
            </a:r>
            <a:r>
              <a:rPr lang="fr-FR" sz="1800" b="1">
                <a:solidFill>
                  <a:schemeClr val="accent1"/>
                </a:solidFill>
              </a:rPr>
              <a:t>moi ?</a:t>
            </a:r>
            <a:endParaRPr/>
          </a:p>
          <a:p>
            <a: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AutoNum type="arabicPeriod"/>
            </a:pPr>
            <a:r>
              <a:rPr lang="fr-FR" sz="1800" b="1">
                <a:solidFill>
                  <a:schemeClr val="accent1"/>
                </a:solidFill>
              </a:rPr>
              <a:t>Forces</a:t>
            </a:r>
            <a:r>
              <a:rPr lang="fr-FR" sz="1800">
                <a:solidFill>
                  <a:schemeClr val="accent1"/>
                </a:solidFill>
              </a:rPr>
              <a:t> de mes concurrents </a:t>
            </a:r>
            <a:endParaRPr/>
          </a:p>
          <a:p>
            <a: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AutoNum type="arabicPeriod"/>
            </a:pPr>
            <a:r>
              <a:rPr lang="fr-FR" sz="1800">
                <a:solidFill>
                  <a:schemeClr val="accent1"/>
                </a:solidFill>
              </a:rPr>
              <a:t>Leurs</a:t>
            </a:r>
            <a:r>
              <a:rPr lang="fr-FR" sz="1800" b="1">
                <a:solidFill>
                  <a:schemeClr val="accent1"/>
                </a:solidFill>
              </a:rPr>
              <a:t> faiblesses</a:t>
            </a:r>
            <a:r>
              <a:rPr lang="fr-FR" sz="1800">
                <a:solidFill>
                  <a:schemeClr val="accent1"/>
                </a:solidFill>
              </a:rPr>
              <a:t> et mes </a:t>
            </a:r>
            <a:r>
              <a:rPr lang="fr-FR" sz="1800" b="1">
                <a:solidFill>
                  <a:schemeClr val="accent1"/>
                </a:solidFill>
              </a:rPr>
              <a:t>différences </a:t>
            </a:r>
            <a:endParaRPr sz="1800" b="1">
              <a:solidFill>
                <a:schemeClr val="accent1"/>
              </a:solidFill>
            </a:endParaRPr>
          </a:p>
        </p:txBody>
      </p:sp>
      <p:sp>
        <p:nvSpPr>
          <p:cNvPr id="283" name="Google Shape;283;p104"/>
          <p:cNvSpPr txBox="1">
            <a:spLocks noGrp="1"/>
          </p:cNvSpPr>
          <p:nvPr>
            <p:ph type="title"/>
          </p:nvPr>
        </p:nvSpPr>
        <p:spPr>
          <a:xfrm>
            <a:off x="630669" y="408348"/>
            <a:ext cx="797274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Les Bénéfices de mon offre</a:t>
            </a:r>
            <a:endParaRPr/>
          </a:p>
        </p:txBody>
      </p:sp>
      <p:pic>
        <p:nvPicPr>
          <p:cNvPr id="284" name="Google Shape;284;p104" descr="Une image contenant personne, habits, Visage humain, homme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36219" y="237893"/>
            <a:ext cx="51435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8"/>
          <p:cNvSpPr/>
          <p:nvPr/>
        </p:nvSpPr>
        <p:spPr>
          <a:xfrm>
            <a:off x="4814319" y="2881308"/>
            <a:ext cx="1162619" cy="229595"/>
          </a:xfrm>
          <a:custGeom>
            <a:avLst/>
            <a:gdLst/>
            <a:ahLst/>
            <a:cxnLst/>
            <a:rect l="l" t="t" r="r" b="b"/>
            <a:pathLst>
              <a:path w="1567179" h="504825" extrusionOk="0">
                <a:moveTo>
                  <a:pt x="1566863" y="0"/>
                </a:moveTo>
                <a:lnTo>
                  <a:pt x="0" y="0"/>
                </a:lnTo>
                <a:lnTo>
                  <a:pt x="0" y="504278"/>
                </a:lnTo>
                <a:lnTo>
                  <a:pt x="1566863" y="504278"/>
                </a:lnTo>
                <a:lnTo>
                  <a:pt x="156686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8"/>
          <p:cNvSpPr txBox="1">
            <a:spLocks noGrp="1"/>
          </p:cNvSpPr>
          <p:nvPr>
            <p:ph type="body" idx="1"/>
          </p:nvPr>
        </p:nvSpPr>
        <p:spPr>
          <a:xfrm>
            <a:off x="4854574" y="2294774"/>
            <a:ext cx="783861" cy="2295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"/>
          <p:cNvSpPr txBox="1">
            <a:spLocks noGrp="1"/>
          </p:cNvSpPr>
          <p:nvPr>
            <p:ph type="body" idx="1"/>
          </p:nvPr>
        </p:nvSpPr>
        <p:spPr>
          <a:xfrm>
            <a:off x="4814319" y="1808457"/>
            <a:ext cx="896400" cy="77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02</a:t>
            </a:r>
            <a:endParaRPr/>
          </a:p>
        </p:txBody>
      </p:sp>
      <p:sp>
        <p:nvSpPr>
          <p:cNvPr id="292" name="Google Shape;292;p8"/>
          <p:cNvSpPr txBox="1">
            <a:spLocks noGrp="1"/>
          </p:cNvSpPr>
          <p:nvPr>
            <p:ph type="title"/>
          </p:nvPr>
        </p:nvSpPr>
        <p:spPr>
          <a:xfrm>
            <a:off x="4814319" y="2601846"/>
            <a:ext cx="3971304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A vous de jouer !</a:t>
            </a:r>
            <a:endParaRPr/>
          </a:p>
        </p:txBody>
      </p:sp>
      <p:pic>
        <p:nvPicPr>
          <p:cNvPr id="293" name="Google Shape;293;p8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t="31" b="28"/>
          <a:stretch/>
        </p:blipFill>
        <p:spPr>
          <a:xfrm>
            <a:off x="323" y="0"/>
            <a:ext cx="50003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8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2608" t="-1812" r="-1167" b="-18077"/>
          <a:stretch/>
        </p:blipFill>
        <p:spPr>
          <a:xfrm>
            <a:off x="358377" y="528196"/>
            <a:ext cx="7242573" cy="441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"/>
          <p:cNvSpPr/>
          <p:nvPr/>
        </p:nvSpPr>
        <p:spPr>
          <a:xfrm flipH="1">
            <a:off x="-2" y="0"/>
            <a:ext cx="4572002" cy="5143500"/>
          </a:xfrm>
          <a:custGeom>
            <a:avLst/>
            <a:gdLst/>
            <a:ahLst/>
            <a:cxnLst/>
            <a:rect l="l" t="t" r="r" b="b"/>
            <a:pathLst>
              <a:path w="7795458" h="5143500" extrusionOk="0">
                <a:moveTo>
                  <a:pt x="3372892" y="0"/>
                </a:moveTo>
                <a:lnTo>
                  <a:pt x="7165564" y="0"/>
                </a:lnTo>
                <a:lnTo>
                  <a:pt x="7721133" y="0"/>
                </a:lnTo>
                <a:lnTo>
                  <a:pt x="7795458" y="0"/>
                </a:lnTo>
                <a:lnTo>
                  <a:pt x="7795458" y="386115"/>
                </a:lnTo>
                <a:lnTo>
                  <a:pt x="7795458" y="961133"/>
                </a:lnTo>
                <a:lnTo>
                  <a:pt x="7795458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" name="Google Shape;300;p5"/>
          <p:cNvPicPr preferRelativeResize="0"/>
          <p:nvPr/>
        </p:nvPicPr>
        <p:blipFill rotWithShape="1">
          <a:blip r:embed="rId3">
            <a:alphaModFix/>
          </a:blip>
          <a:srcRect r="19524"/>
          <a:stretch/>
        </p:blipFill>
        <p:spPr>
          <a:xfrm flipH="1">
            <a:off x="-2" y="13535"/>
            <a:ext cx="4448177" cy="482056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5"/>
          <p:cNvSpPr txBox="1">
            <a:spLocks noGrp="1"/>
          </p:cNvSpPr>
          <p:nvPr>
            <p:ph type="body" idx="1"/>
          </p:nvPr>
        </p:nvSpPr>
        <p:spPr>
          <a:xfrm>
            <a:off x="200386" y="482224"/>
            <a:ext cx="3123259" cy="21714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5"/>
          <p:cNvSpPr txBox="1">
            <a:spLocks noGrp="1"/>
          </p:cNvSpPr>
          <p:nvPr>
            <p:ph type="sldNum" idx="12"/>
          </p:nvPr>
        </p:nvSpPr>
        <p:spPr>
          <a:xfrm>
            <a:off x="107156" y="4859102"/>
            <a:ext cx="157332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>
                <a:solidFill>
                  <a:schemeClr val="lt1"/>
                </a:solidFill>
              </a:rPr>
              <a:t>9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303" name="Google Shape;303;p5"/>
          <p:cNvSpPr txBox="1">
            <a:spLocks noGrp="1"/>
          </p:cNvSpPr>
          <p:nvPr>
            <p:ph type="body" idx="1"/>
          </p:nvPr>
        </p:nvSpPr>
        <p:spPr>
          <a:xfrm>
            <a:off x="338138" y="4860925"/>
            <a:ext cx="3724275" cy="10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cxnSp>
        <p:nvCxnSpPr>
          <p:cNvPr id="304" name="Google Shape;304;p5"/>
          <p:cNvCxnSpPr/>
          <p:nvPr/>
        </p:nvCxnSpPr>
        <p:spPr>
          <a:xfrm>
            <a:off x="310016" y="4880939"/>
            <a:ext cx="0" cy="68307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05" name="Google Shape;305;p5"/>
          <p:cNvSpPr txBox="1"/>
          <p:nvPr/>
        </p:nvSpPr>
        <p:spPr>
          <a:xfrm>
            <a:off x="194066" y="1029371"/>
            <a:ext cx="3123259" cy="21714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06" name="Google Shape;306;p5"/>
          <p:cNvSpPr txBox="1">
            <a:spLocks noGrp="1"/>
          </p:cNvSpPr>
          <p:nvPr>
            <p:ph type="title"/>
          </p:nvPr>
        </p:nvSpPr>
        <p:spPr>
          <a:xfrm>
            <a:off x="235423" y="236760"/>
            <a:ext cx="2673300" cy="42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214"/>
              </a:lnSpc>
              <a:spcBef>
                <a:spcPts val="0"/>
              </a:spcBef>
              <a:spcAft>
                <a:spcPts val="0"/>
              </a:spcAft>
              <a:buClr>
                <a:srgbClr val="0A0095"/>
              </a:buClr>
              <a:buSzPts val="2800"/>
              <a:buFont typeface="Space Grotesk"/>
              <a:buNone/>
            </a:pPr>
            <a:r>
              <a:rPr lang="fr-FR"/>
              <a:t>Attention pas que les mots !</a:t>
            </a:r>
            <a:endParaRPr/>
          </a:p>
        </p:txBody>
      </p:sp>
      <p:pic>
        <p:nvPicPr>
          <p:cNvPr id="307" name="Google Shape;307;p5" descr="Une image contenant sport, équipement sportif, joueur, personn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338340" y="2011073"/>
            <a:ext cx="6161693" cy="3132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5"/>
          <p:cNvPicPr preferRelativeResize="0"/>
          <p:nvPr/>
        </p:nvPicPr>
        <p:blipFill rotWithShape="1">
          <a:blip r:embed="rId5">
            <a:alphaModFix/>
          </a:blip>
          <a:srcRect l="58461" t="63390" r="3622" b="9333"/>
          <a:stretch/>
        </p:blipFill>
        <p:spPr>
          <a:xfrm>
            <a:off x="4483212" y="590795"/>
            <a:ext cx="4003917" cy="3571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uverture">
  <a:themeElements>
    <a:clrScheme name="Custom 7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A0095"/>
      </a:accent1>
      <a:accent2>
        <a:srgbClr val="FED93D"/>
      </a:accent2>
      <a:accent3>
        <a:srgbClr val="F4F5F9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ommaire">
  <a:themeElements>
    <a:clrScheme name="Custom 7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A0095"/>
      </a:accent1>
      <a:accent2>
        <a:srgbClr val="FED93D"/>
      </a:accent2>
      <a:accent3>
        <a:srgbClr val="F4F5F9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ntercalaire">
  <a:themeElements>
    <a:clrScheme name="Custom 7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A0095"/>
      </a:accent1>
      <a:accent2>
        <a:srgbClr val="FED93D"/>
      </a:accent2>
      <a:accent3>
        <a:srgbClr val="F4F5F9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xte Seul">
  <a:themeElements>
    <a:clrScheme name="Custom 7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A0095"/>
      </a:accent1>
      <a:accent2>
        <a:srgbClr val="FED93D"/>
      </a:accent2>
      <a:accent3>
        <a:srgbClr val="F4F5F9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erci">
  <a:themeElements>
    <a:clrScheme name="Custom 7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A0095"/>
      </a:accent1>
      <a:accent2>
        <a:srgbClr val="FED93D"/>
      </a:accent2>
      <a:accent3>
        <a:srgbClr val="F4F5F9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Texte Seul">
  <a:themeElements>
    <a:clrScheme name="Custom 7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A0095"/>
      </a:accent1>
      <a:accent2>
        <a:srgbClr val="FED93D"/>
      </a:accent2>
      <a:accent3>
        <a:srgbClr val="F4F5F9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369</Words>
  <Application>Microsoft Office PowerPoint</Application>
  <PresentationFormat>Affichage à l'écran (16:9)</PresentationFormat>
  <Paragraphs>157</Paragraphs>
  <Slides>19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19</vt:i4>
      </vt:variant>
    </vt:vector>
  </HeadingPairs>
  <TitlesOfParts>
    <vt:vector size="31" baseType="lpstr">
      <vt:lpstr>Arial</vt:lpstr>
      <vt:lpstr>Calibri</vt:lpstr>
      <vt:lpstr>Space Grotesk</vt:lpstr>
      <vt:lpstr>DM Sans</vt:lpstr>
      <vt:lpstr>Trebuchet MS</vt:lpstr>
      <vt:lpstr>Noto Sans Symbols</vt:lpstr>
      <vt:lpstr>Couverture</vt:lpstr>
      <vt:lpstr>Sommaire</vt:lpstr>
      <vt:lpstr>Intercalaire</vt:lpstr>
      <vt:lpstr>Texte Seul</vt:lpstr>
      <vt:lpstr>Merci</vt:lpstr>
      <vt:lpstr>1_Texte Seul</vt:lpstr>
      <vt:lpstr>Optimiser son discours et susciter très vite l’intérêt de ses interlocuteurs grâce au</vt:lpstr>
      <vt:lpstr>Sommaire</vt:lpstr>
      <vt:lpstr>Soigner sa communication</vt:lpstr>
      <vt:lpstr>Sexy Punchy Concis Différenciant Impactant Valorisant</vt:lpstr>
      <vt:lpstr>Le maximum d’impact en 1 minute !</vt:lpstr>
      <vt:lpstr>Une ACCROCHE en béton armé</vt:lpstr>
      <vt:lpstr>Les Bénéfices de mon offre</vt:lpstr>
      <vt:lpstr>A vous de jouer !</vt:lpstr>
      <vt:lpstr>Attention pas que les mots !</vt:lpstr>
      <vt:lpstr>Le silence est d’or… la parole aussi !</vt:lpstr>
      <vt:lpstr>Vous êtes votre Ambassadeur</vt:lpstr>
      <vt:lpstr>…Et même à distance !</vt:lpstr>
      <vt:lpstr>Faites vibrer l’auditoire avec votre voix</vt:lpstr>
      <vt:lpstr>A vous de jouer !</vt:lpstr>
      <vt:lpstr>La clef : le mental</vt:lpstr>
      <vt:lpstr>Multiplier les expériences pour progresser</vt:lpstr>
      <vt:lpstr>Offre Vente Conseil </vt:lpstr>
      <vt:lpstr>Les +</vt:lpstr>
      <vt:lpstr>Des questions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Pokeslide</dc:creator>
  <cp:lastModifiedBy>silvia segneri</cp:lastModifiedBy>
  <cp:revision>3</cp:revision>
  <dcterms:created xsi:type="dcterms:W3CDTF">2023-11-24T03:13:10Z</dcterms:created>
  <dcterms:modified xsi:type="dcterms:W3CDTF">2026-05-11T09:12:46Z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2023-11-24T00:00:00Z</vt:filetime>
  </property>
  <property fmtid="{D5CDD505-2E9C-101B-9397-08002B2CF9AE}" pid="3" name="LastSaved">
    <vt:filetime>2023-11-24T00:00:00Z</vt:filetime>
  </property>
  <property fmtid="{D5CDD505-2E9C-101B-9397-08002B2CF9AE}" pid="4" name="Producer">
    <vt:lpwstr>3-Heights(TM) PDF Security Shell 4.8.25.2 (http://www.pdf-tools.com)</vt:lpwstr>
  </property>
</Properties>
</file>